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2" r:id="rId5"/>
    <p:sldMasterId id="2147483676" r:id="rId6"/>
  </p:sldMasterIdLst>
  <p:notesMasterIdLst>
    <p:notesMasterId r:id="rId28"/>
  </p:notesMasterIdLst>
  <p:sldIdLst>
    <p:sldId id="256" r:id="rId7"/>
    <p:sldId id="257" r:id="rId8"/>
    <p:sldId id="828" r:id="rId9"/>
    <p:sldId id="838" r:id="rId10"/>
    <p:sldId id="839" r:id="rId11"/>
    <p:sldId id="840" r:id="rId12"/>
    <p:sldId id="842" r:id="rId13"/>
    <p:sldId id="844" r:id="rId14"/>
    <p:sldId id="843" r:id="rId15"/>
    <p:sldId id="830" r:id="rId16"/>
    <p:sldId id="305" r:id="rId17"/>
    <p:sldId id="306" r:id="rId18"/>
    <p:sldId id="307" r:id="rId19"/>
    <p:sldId id="311" r:id="rId20"/>
    <p:sldId id="832" r:id="rId21"/>
    <p:sldId id="833" r:id="rId22"/>
    <p:sldId id="309" r:id="rId23"/>
    <p:sldId id="779" r:id="rId24"/>
    <p:sldId id="841" r:id="rId25"/>
    <p:sldId id="845" r:id="rId26"/>
    <p:sldId id="264" r:id="rId27"/>
  </p:sldIdLst>
  <p:sldSz cx="9144000" cy="5143500" type="screen16x9"/>
  <p:notesSz cx="6858000" cy="9144000"/>
  <p:defaultTextStyle>
    <a:defPPr>
      <a:defRPr lang="nl-B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m Van Nevel" initials="BVN" lastIdx="1" clrIdx="0">
    <p:extLst>
      <p:ext uri="{19B8F6BF-5375-455C-9EA6-DF929625EA0E}">
        <p15:presenceInfo xmlns:p15="http://schemas.microsoft.com/office/powerpoint/2012/main" userId="S::bram.vannevel@inagro.be::7dd717bc-44ea-4d2d-b110-dbf1bcb8bb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D00"/>
    <a:srgbClr val="382F2D"/>
    <a:srgbClr val="900D00"/>
    <a:srgbClr val="C3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E34A9-789F-4B2D-ADF3-AF4C9305B9DF}" v="39" dt="2020-11-10T14:48:22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45"/>
  </p:normalViewPr>
  <p:slideViewPr>
    <p:cSldViewPr snapToGrid="0" snapToObjects="1" showGuides="1">
      <p:cViewPr varScale="1">
        <p:scale>
          <a:sx n="98" d="100"/>
          <a:sy n="98" d="100"/>
        </p:scale>
        <p:origin x="4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36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Van Nevel" userId="7dd717bc-44ea-4d2d-b110-dbf1bcb8bb6a" providerId="ADAL" clId="{4C0E34A9-789F-4B2D-ADF3-AF4C9305B9DF}"/>
    <pc:docChg chg="custSel addSld delSld modSld sldOrd">
      <pc:chgData name="Bram Van Nevel" userId="7dd717bc-44ea-4d2d-b110-dbf1bcb8bb6a" providerId="ADAL" clId="{4C0E34A9-789F-4B2D-ADF3-AF4C9305B9DF}" dt="2020-11-10T14:51:53.907" v="1365" actId="1076"/>
      <pc:docMkLst>
        <pc:docMk/>
      </pc:docMkLst>
      <pc:sldChg chg="modSp mod">
        <pc:chgData name="Bram Van Nevel" userId="7dd717bc-44ea-4d2d-b110-dbf1bcb8bb6a" providerId="ADAL" clId="{4C0E34A9-789F-4B2D-ADF3-AF4C9305B9DF}" dt="2020-11-10T13:30:39.524" v="770" actId="6549"/>
        <pc:sldMkLst>
          <pc:docMk/>
          <pc:sldMk cId="181908695" sldId="256"/>
        </pc:sldMkLst>
        <pc:spChg chg="mod">
          <ac:chgData name="Bram Van Nevel" userId="7dd717bc-44ea-4d2d-b110-dbf1bcb8bb6a" providerId="ADAL" clId="{4C0E34A9-789F-4B2D-ADF3-AF4C9305B9DF}" dt="2020-11-10T13:30:39.524" v="770" actId="6549"/>
          <ac:spMkLst>
            <pc:docMk/>
            <pc:sldMk cId="181908695" sldId="256"/>
            <ac:spMk id="3" creationId="{21D084D1-DD7B-A84C-B508-969FC773ADD2}"/>
          </ac:spMkLst>
        </pc:spChg>
        <pc:spChg chg="mod">
          <ac:chgData name="Bram Van Nevel" userId="7dd717bc-44ea-4d2d-b110-dbf1bcb8bb6a" providerId="ADAL" clId="{4C0E34A9-789F-4B2D-ADF3-AF4C9305B9DF}" dt="2020-11-10T13:30:23.981" v="768" actId="14100"/>
          <ac:spMkLst>
            <pc:docMk/>
            <pc:sldMk cId="181908695" sldId="256"/>
            <ac:spMk id="8" creationId="{BFBEE692-ED6B-BD49-99D2-435012A5500C}"/>
          </ac:spMkLst>
        </pc:spChg>
      </pc:sldChg>
      <pc:sldChg chg="modSp mod">
        <pc:chgData name="Bram Van Nevel" userId="7dd717bc-44ea-4d2d-b110-dbf1bcb8bb6a" providerId="ADAL" clId="{4C0E34A9-789F-4B2D-ADF3-AF4C9305B9DF}" dt="2020-11-04T13:33:38.368" v="68" actId="5793"/>
        <pc:sldMkLst>
          <pc:docMk/>
          <pc:sldMk cId="3646848913" sldId="257"/>
        </pc:sldMkLst>
        <pc:spChg chg="mod">
          <ac:chgData name="Bram Van Nevel" userId="7dd717bc-44ea-4d2d-b110-dbf1bcb8bb6a" providerId="ADAL" clId="{4C0E34A9-789F-4B2D-ADF3-AF4C9305B9DF}" dt="2020-11-04T13:32:58.709" v="11" actId="20577"/>
          <ac:spMkLst>
            <pc:docMk/>
            <pc:sldMk cId="3646848913" sldId="257"/>
            <ac:spMk id="2" creationId="{870E019A-354A-D34D-BD55-B24E522287F8}"/>
          </ac:spMkLst>
        </pc:spChg>
        <pc:spChg chg="mod">
          <ac:chgData name="Bram Van Nevel" userId="7dd717bc-44ea-4d2d-b110-dbf1bcb8bb6a" providerId="ADAL" clId="{4C0E34A9-789F-4B2D-ADF3-AF4C9305B9DF}" dt="2020-11-04T13:33:38.368" v="68" actId="5793"/>
          <ac:spMkLst>
            <pc:docMk/>
            <pc:sldMk cId="3646848913" sldId="257"/>
            <ac:spMk id="3" creationId="{FBB255CC-4817-2D4E-B095-A98A68D422B4}"/>
          </ac:spMkLst>
        </pc:spChg>
      </pc:sldChg>
      <pc:sldChg chg="del">
        <pc:chgData name="Bram Van Nevel" userId="7dd717bc-44ea-4d2d-b110-dbf1bcb8bb6a" providerId="ADAL" clId="{4C0E34A9-789F-4B2D-ADF3-AF4C9305B9DF}" dt="2020-11-05T13:31:44.041" v="735" actId="2696"/>
        <pc:sldMkLst>
          <pc:docMk/>
          <pc:sldMk cId="2224950961" sldId="266"/>
        </pc:sldMkLst>
      </pc:sldChg>
      <pc:sldChg chg="del">
        <pc:chgData name="Bram Van Nevel" userId="7dd717bc-44ea-4d2d-b110-dbf1bcb8bb6a" providerId="ADAL" clId="{4C0E34A9-789F-4B2D-ADF3-AF4C9305B9DF}" dt="2020-11-05T13:31:33.367" v="733" actId="2696"/>
        <pc:sldMkLst>
          <pc:docMk/>
          <pc:sldMk cId="1579221226" sldId="267"/>
        </pc:sldMkLst>
      </pc:sldChg>
      <pc:sldChg chg="del">
        <pc:chgData name="Bram Van Nevel" userId="7dd717bc-44ea-4d2d-b110-dbf1bcb8bb6a" providerId="ADAL" clId="{4C0E34A9-789F-4B2D-ADF3-AF4C9305B9DF}" dt="2020-11-05T13:32:43.579" v="740" actId="2696"/>
        <pc:sldMkLst>
          <pc:docMk/>
          <pc:sldMk cId="1141147809" sldId="270"/>
        </pc:sldMkLst>
      </pc:sldChg>
      <pc:sldChg chg="del">
        <pc:chgData name="Bram Van Nevel" userId="7dd717bc-44ea-4d2d-b110-dbf1bcb8bb6a" providerId="ADAL" clId="{4C0E34A9-789F-4B2D-ADF3-AF4C9305B9DF}" dt="2020-11-05T13:33:17.101" v="750" actId="2696"/>
        <pc:sldMkLst>
          <pc:docMk/>
          <pc:sldMk cId="1374962270" sldId="271"/>
        </pc:sldMkLst>
      </pc:sldChg>
      <pc:sldChg chg="del">
        <pc:chgData name="Bram Van Nevel" userId="7dd717bc-44ea-4d2d-b110-dbf1bcb8bb6a" providerId="ADAL" clId="{4C0E34A9-789F-4B2D-ADF3-AF4C9305B9DF}" dt="2020-11-05T13:33:18.930" v="751" actId="2696"/>
        <pc:sldMkLst>
          <pc:docMk/>
          <pc:sldMk cId="2399524392" sldId="272"/>
        </pc:sldMkLst>
      </pc:sldChg>
      <pc:sldChg chg="del">
        <pc:chgData name="Bram Van Nevel" userId="7dd717bc-44ea-4d2d-b110-dbf1bcb8bb6a" providerId="ADAL" clId="{4C0E34A9-789F-4B2D-ADF3-AF4C9305B9DF}" dt="2020-11-05T13:33:20.794" v="752" actId="2696"/>
        <pc:sldMkLst>
          <pc:docMk/>
          <pc:sldMk cId="2022888705" sldId="273"/>
        </pc:sldMkLst>
      </pc:sldChg>
      <pc:sldChg chg="del">
        <pc:chgData name="Bram Van Nevel" userId="7dd717bc-44ea-4d2d-b110-dbf1bcb8bb6a" providerId="ADAL" clId="{4C0E34A9-789F-4B2D-ADF3-AF4C9305B9DF}" dt="2020-11-05T13:33:26.495" v="755" actId="2696"/>
        <pc:sldMkLst>
          <pc:docMk/>
          <pc:sldMk cId="2680070085" sldId="274"/>
        </pc:sldMkLst>
      </pc:sldChg>
      <pc:sldChg chg="del">
        <pc:chgData name="Bram Van Nevel" userId="7dd717bc-44ea-4d2d-b110-dbf1bcb8bb6a" providerId="ADAL" clId="{4C0E34A9-789F-4B2D-ADF3-AF4C9305B9DF}" dt="2020-11-05T13:33:28.483" v="756" actId="2696"/>
        <pc:sldMkLst>
          <pc:docMk/>
          <pc:sldMk cId="2015834167" sldId="275"/>
        </pc:sldMkLst>
      </pc:sldChg>
      <pc:sldChg chg="del">
        <pc:chgData name="Bram Van Nevel" userId="7dd717bc-44ea-4d2d-b110-dbf1bcb8bb6a" providerId="ADAL" clId="{4C0E34A9-789F-4B2D-ADF3-AF4C9305B9DF}" dt="2020-11-05T13:33:31.560" v="757" actId="2696"/>
        <pc:sldMkLst>
          <pc:docMk/>
          <pc:sldMk cId="2660736478" sldId="276"/>
        </pc:sldMkLst>
      </pc:sldChg>
      <pc:sldChg chg="del">
        <pc:chgData name="Bram Van Nevel" userId="7dd717bc-44ea-4d2d-b110-dbf1bcb8bb6a" providerId="ADAL" clId="{4C0E34A9-789F-4B2D-ADF3-AF4C9305B9DF}" dt="2020-11-05T13:33:33.437" v="758" actId="2696"/>
        <pc:sldMkLst>
          <pc:docMk/>
          <pc:sldMk cId="4020369469" sldId="277"/>
        </pc:sldMkLst>
      </pc:sldChg>
      <pc:sldChg chg="del">
        <pc:chgData name="Bram Van Nevel" userId="7dd717bc-44ea-4d2d-b110-dbf1bcb8bb6a" providerId="ADAL" clId="{4C0E34A9-789F-4B2D-ADF3-AF4C9305B9DF}" dt="2020-11-05T13:33:35.399" v="759" actId="2696"/>
        <pc:sldMkLst>
          <pc:docMk/>
          <pc:sldMk cId="3562369525" sldId="278"/>
        </pc:sldMkLst>
      </pc:sldChg>
      <pc:sldChg chg="del">
        <pc:chgData name="Bram Van Nevel" userId="7dd717bc-44ea-4d2d-b110-dbf1bcb8bb6a" providerId="ADAL" clId="{4C0E34A9-789F-4B2D-ADF3-AF4C9305B9DF}" dt="2020-11-05T13:32:35.075" v="739" actId="2696"/>
        <pc:sldMkLst>
          <pc:docMk/>
          <pc:sldMk cId="247119913" sldId="295"/>
        </pc:sldMkLst>
      </pc:sldChg>
      <pc:sldChg chg="del">
        <pc:chgData name="Bram Van Nevel" userId="7dd717bc-44ea-4d2d-b110-dbf1bcb8bb6a" providerId="ADAL" clId="{4C0E34A9-789F-4B2D-ADF3-AF4C9305B9DF}" dt="2020-11-05T13:33:14.151" v="749" actId="2696"/>
        <pc:sldMkLst>
          <pc:docMk/>
          <pc:sldMk cId="1365229306" sldId="299"/>
        </pc:sldMkLst>
      </pc:sldChg>
      <pc:sldChg chg="del">
        <pc:chgData name="Bram Van Nevel" userId="7dd717bc-44ea-4d2d-b110-dbf1bcb8bb6a" providerId="ADAL" clId="{4C0E34A9-789F-4B2D-ADF3-AF4C9305B9DF}" dt="2020-11-05T13:12:34.154" v="511" actId="2696"/>
        <pc:sldMkLst>
          <pc:docMk/>
          <pc:sldMk cId="3793898737" sldId="308"/>
        </pc:sldMkLst>
      </pc:sldChg>
      <pc:sldChg chg="del">
        <pc:chgData name="Bram Van Nevel" userId="7dd717bc-44ea-4d2d-b110-dbf1bcb8bb6a" providerId="ADAL" clId="{4C0E34A9-789F-4B2D-ADF3-AF4C9305B9DF}" dt="2020-11-10T13:59:45.777" v="988" actId="2696"/>
        <pc:sldMkLst>
          <pc:docMk/>
          <pc:sldMk cId="1794843900" sldId="310"/>
        </pc:sldMkLst>
      </pc:sldChg>
      <pc:sldChg chg="del">
        <pc:chgData name="Bram Van Nevel" userId="7dd717bc-44ea-4d2d-b110-dbf1bcb8bb6a" providerId="ADAL" clId="{4C0E34A9-789F-4B2D-ADF3-AF4C9305B9DF}" dt="2020-11-05T13:12:27.376" v="509" actId="2696"/>
        <pc:sldMkLst>
          <pc:docMk/>
          <pc:sldMk cId="196117210" sldId="313"/>
        </pc:sldMkLst>
      </pc:sldChg>
      <pc:sldChg chg="del">
        <pc:chgData name="Bram Van Nevel" userId="7dd717bc-44ea-4d2d-b110-dbf1bcb8bb6a" providerId="ADAL" clId="{4C0E34A9-789F-4B2D-ADF3-AF4C9305B9DF}" dt="2020-11-05T13:25:05.891" v="723" actId="2696"/>
        <pc:sldMkLst>
          <pc:docMk/>
          <pc:sldMk cId="704799897" sldId="318"/>
        </pc:sldMkLst>
      </pc:sldChg>
      <pc:sldChg chg="del">
        <pc:chgData name="Bram Van Nevel" userId="7dd717bc-44ea-4d2d-b110-dbf1bcb8bb6a" providerId="ADAL" clId="{4C0E34A9-789F-4B2D-ADF3-AF4C9305B9DF}" dt="2020-11-05T13:25:08.358" v="724" actId="2696"/>
        <pc:sldMkLst>
          <pc:docMk/>
          <pc:sldMk cId="2634854464" sldId="320"/>
        </pc:sldMkLst>
      </pc:sldChg>
      <pc:sldChg chg="del">
        <pc:chgData name="Bram Van Nevel" userId="7dd717bc-44ea-4d2d-b110-dbf1bcb8bb6a" providerId="ADAL" clId="{4C0E34A9-789F-4B2D-ADF3-AF4C9305B9DF}" dt="2020-11-05T13:25:18.115" v="726" actId="2696"/>
        <pc:sldMkLst>
          <pc:docMk/>
          <pc:sldMk cId="2782573922" sldId="321"/>
        </pc:sldMkLst>
      </pc:sldChg>
      <pc:sldChg chg="del">
        <pc:chgData name="Bram Van Nevel" userId="7dd717bc-44ea-4d2d-b110-dbf1bcb8bb6a" providerId="ADAL" clId="{4C0E34A9-789F-4B2D-ADF3-AF4C9305B9DF}" dt="2020-11-05T13:31:14.513" v="728" actId="2696"/>
        <pc:sldMkLst>
          <pc:docMk/>
          <pc:sldMk cId="2594779346" sldId="325"/>
        </pc:sldMkLst>
      </pc:sldChg>
      <pc:sldChg chg="del">
        <pc:chgData name="Bram Van Nevel" userId="7dd717bc-44ea-4d2d-b110-dbf1bcb8bb6a" providerId="ADAL" clId="{4C0E34A9-789F-4B2D-ADF3-AF4C9305B9DF}" dt="2020-11-05T13:31:17.224" v="729" actId="2696"/>
        <pc:sldMkLst>
          <pc:docMk/>
          <pc:sldMk cId="1254495347" sldId="327"/>
        </pc:sldMkLst>
      </pc:sldChg>
      <pc:sldChg chg="del">
        <pc:chgData name="Bram Van Nevel" userId="7dd717bc-44ea-4d2d-b110-dbf1bcb8bb6a" providerId="ADAL" clId="{4C0E34A9-789F-4B2D-ADF3-AF4C9305B9DF}" dt="2020-11-05T13:31:20.506" v="730" actId="2696"/>
        <pc:sldMkLst>
          <pc:docMk/>
          <pc:sldMk cId="2465592884" sldId="329"/>
        </pc:sldMkLst>
      </pc:sldChg>
      <pc:sldChg chg="del">
        <pc:chgData name="Bram Van Nevel" userId="7dd717bc-44ea-4d2d-b110-dbf1bcb8bb6a" providerId="ADAL" clId="{4C0E34A9-789F-4B2D-ADF3-AF4C9305B9DF}" dt="2020-11-05T13:32:26.244" v="737" actId="2696"/>
        <pc:sldMkLst>
          <pc:docMk/>
          <pc:sldMk cId="81550757" sldId="457"/>
        </pc:sldMkLst>
      </pc:sldChg>
      <pc:sldChg chg="del">
        <pc:chgData name="Bram Van Nevel" userId="7dd717bc-44ea-4d2d-b110-dbf1bcb8bb6a" providerId="ADAL" clId="{4C0E34A9-789F-4B2D-ADF3-AF4C9305B9DF}" dt="2020-11-05T13:31:48.287" v="736" actId="2696"/>
        <pc:sldMkLst>
          <pc:docMk/>
          <pc:sldMk cId="2707422801" sldId="461"/>
        </pc:sldMkLst>
      </pc:sldChg>
      <pc:sldChg chg="del">
        <pc:chgData name="Bram Van Nevel" userId="7dd717bc-44ea-4d2d-b110-dbf1bcb8bb6a" providerId="ADAL" clId="{4C0E34A9-789F-4B2D-ADF3-AF4C9305B9DF}" dt="2020-11-05T13:31:29.546" v="732" actId="2696"/>
        <pc:sldMkLst>
          <pc:docMk/>
          <pc:sldMk cId="2289871806" sldId="473"/>
        </pc:sldMkLst>
      </pc:sldChg>
      <pc:sldChg chg="del">
        <pc:chgData name="Bram Van Nevel" userId="7dd717bc-44ea-4d2d-b110-dbf1bcb8bb6a" providerId="ADAL" clId="{4C0E34A9-789F-4B2D-ADF3-AF4C9305B9DF}" dt="2020-11-05T13:32:52.534" v="743" actId="2696"/>
        <pc:sldMkLst>
          <pc:docMk/>
          <pc:sldMk cId="1764325239" sldId="743"/>
        </pc:sldMkLst>
      </pc:sldChg>
      <pc:sldChg chg="del">
        <pc:chgData name="Bram Van Nevel" userId="7dd717bc-44ea-4d2d-b110-dbf1bcb8bb6a" providerId="ADAL" clId="{4C0E34A9-789F-4B2D-ADF3-AF4C9305B9DF}" dt="2020-11-05T13:32:46.615" v="741" actId="2696"/>
        <pc:sldMkLst>
          <pc:docMk/>
          <pc:sldMk cId="4210434873" sldId="745"/>
        </pc:sldMkLst>
      </pc:sldChg>
      <pc:sldChg chg="del">
        <pc:chgData name="Bram Van Nevel" userId="7dd717bc-44ea-4d2d-b110-dbf1bcb8bb6a" providerId="ADAL" clId="{4C0E34A9-789F-4B2D-ADF3-AF4C9305B9DF}" dt="2020-11-05T13:33:03.685" v="746" actId="2696"/>
        <pc:sldMkLst>
          <pc:docMk/>
          <pc:sldMk cId="609745265" sldId="767"/>
        </pc:sldMkLst>
      </pc:sldChg>
      <pc:sldChg chg="del">
        <pc:chgData name="Bram Van Nevel" userId="7dd717bc-44ea-4d2d-b110-dbf1bcb8bb6a" providerId="ADAL" clId="{4C0E34A9-789F-4B2D-ADF3-AF4C9305B9DF}" dt="2020-11-05T13:33:05.911" v="747" actId="2696"/>
        <pc:sldMkLst>
          <pc:docMk/>
          <pc:sldMk cId="671812666" sldId="768"/>
        </pc:sldMkLst>
      </pc:sldChg>
      <pc:sldChg chg="del">
        <pc:chgData name="Bram Van Nevel" userId="7dd717bc-44ea-4d2d-b110-dbf1bcb8bb6a" providerId="ADAL" clId="{4C0E34A9-789F-4B2D-ADF3-AF4C9305B9DF}" dt="2020-11-05T13:32:55.140" v="744" actId="2696"/>
        <pc:sldMkLst>
          <pc:docMk/>
          <pc:sldMk cId="2903342787" sldId="769"/>
        </pc:sldMkLst>
      </pc:sldChg>
      <pc:sldChg chg="del">
        <pc:chgData name="Bram Van Nevel" userId="7dd717bc-44ea-4d2d-b110-dbf1bcb8bb6a" providerId="ADAL" clId="{4C0E34A9-789F-4B2D-ADF3-AF4C9305B9DF}" dt="2020-11-05T13:32:58.260" v="745" actId="2696"/>
        <pc:sldMkLst>
          <pc:docMk/>
          <pc:sldMk cId="3456666206" sldId="770"/>
        </pc:sldMkLst>
      </pc:sldChg>
      <pc:sldChg chg="del">
        <pc:chgData name="Bram Van Nevel" userId="7dd717bc-44ea-4d2d-b110-dbf1bcb8bb6a" providerId="ADAL" clId="{4C0E34A9-789F-4B2D-ADF3-AF4C9305B9DF}" dt="2020-11-05T13:33:22.800" v="753" actId="2696"/>
        <pc:sldMkLst>
          <pc:docMk/>
          <pc:sldMk cId="911624154" sldId="771"/>
        </pc:sldMkLst>
      </pc:sldChg>
      <pc:sldChg chg="del">
        <pc:chgData name="Bram Van Nevel" userId="7dd717bc-44ea-4d2d-b110-dbf1bcb8bb6a" providerId="ADAL" clId="{4C0E34A9-789F-4B2D-ADF3-AF4C9305B9DF}" dt="2020-11-05T13:33:09.772" v="748" actId="2696"/>
        <pc:sldMkLst>
          <pc:docMk/>
          <pc:sldMk cId="563999324" sldId="772"/>
        </pc:sldMkLst>
      </pc:sldChg>
      <pc:sldChg chg="del">
        <pc:chgData name="Bram Van Nevel" userId="7dd717bc-44ea-4d2d-b110-dbf1bcb8bb6a" providerId="ADAL" clId="{4C0E34A9-789F-4B2D-ADF3-AF4C9305B9DF}" dt="2020-11-05T13:33:24.784" v="754" actId="2696"/>
        <pc:sldMkLst>
          <pc:docMk/>
          <pc:sldMk cId="2535090451" sldId="773"/>
        </pc:sldMkLst>
      </pc:sldChg>
      <pc:sldChg chg="del">
        <pc:chgData name="Bram Van Nevel" userId="7dd717bc-44ea-4d2d-b110-dbf1bcb8bb6a" providerId="ADAL" clId="{4C0E34A9-789F-4B2D-ADF3-AF4C9305B9DF}" dt="2020-11-05T13:32:49.229" v="742" actId="2696"/>
        <pc:sldMkLst>
          <pc:docMk/>
          <pc:sldMk cId="4175316547" sldId="775"/>
        </pc:sldMkLst>
      </pc:sldChg>
      <pc:sldChg chg="del">
        <pc:chgData name="Bram Van Nevel" userId="7dd717bc-44ea-4d2d-b110-dbf1bcb8bb6a" providerId="ADAL" clId="{4C0E34A9-789F-4B2D-ADF3-AF4C9305B9DF}" dt="2020-11-05T13:33:38.719" v="760" actId="2696"/>
        <pc:sldMkLst>
          <pc:docMk/>
          <pc:sldMk cId="2712428037" sldId="778"/>
        </pc:sldMkLst>
      </pc:sldChg>
      <pc:sldChg chg="del">
        <pc:chgData name="Bram Van Nevel" userId="7dd717bc-44ea-4d2d-b110-dbf1bcb8bb6a" providerId="ADAL" clId="{4C0E34A9-789F-4B2D-ADF3-AF4C9305B9DF}" dt="2020-11-10T13:59:00.275" v="982" actId="2696"/>
        <pc:sldMkLst>
          <pc:docMk/>
          <pc:sldMk cId="2094298054" sldId="780"/>
        </pc:sldMkLst>
      </pc:sldChg>
      <pc:sldChg chg="del">
        <pc:chgData name="Bram Van Nevel" userId="7dd717bc-44ea-4d2d-b110-dbf1bcb8bb6a" providerId="ADAL" clId="{4C0E34A9-789F-4B2D-ADF3-AF4C9305B9DF}" dt="2020-11-10T13:59:16.046" v="984" actId="2696"/>
        <pc:sldMkLst>
          <pc:docMk/>
          <pc:sldMk cId="1693243371" sldId="782"/>
        </pc:sldMkLst>
      </pc:sldChg>
      <pc:sldChg chg="del">
        <pc:chgData name="Bram Van Nevel" userId="7dd717bc-44ea-4d2d-b110-dbf1bcb8bb6a" providerId="ADAL" clId="{4C0E34A9-789F-4B2D-ADF3-AF4C9305B9DF}" dt="2020-11-10T13:59:19.378" v="985" actId="2696"/>
        <pc:sldMkLst>
          <pc:docMk/>
          <pc:sldMk cId="828936895" sldId="783"/>
        </pc:sldMkLst>
      </pc:sldChg>
      <pc:sldChg chg="del">
        <pc:chgData name="Bram Van Nevel" userId="7dd717bc-44ea-4d2d-b110-dbf1bcb8bb6a" providerId="ADAL" clId="{4C0E34A9-789F-4B2D-ADF3-AF4C9305B9DF}" dt="2020-11-10T13:59:27.266" v="986" actId="2696"/>
        <pc:sldMkLst>
          <pc:docMk/>
          <pc:sldMk cId="1222649523" sldId="784"/>
        </pc:sldMkLst>
      </pc:sldChg>
      <pc:sldChg chg="del">
        <pc:chgData name="Bram Van Nevel" userId="7dd717bc-44ea-4d2d-b110-dbf1bcb8bb6a" providerId="ADAL" clId="{4C0E34A9-789F-4B2D-ADF3-AF4C9305B9DF}" dt="2020-11-05T13:30:42.482" v="727" actId="2696"/>
        <pc:sldMkLst>
          <pc:docMk/>
          <pc:sldMk cId="4051833158" sldId="786"/>
        </pc:sldMkLst>
      </pc:sldChg>
      <pc:sldChg chg="del">
        <pc:chgData name="Bram Van Nevel" userId="7dd717bc-44ea-4d2d-b110-dbf1bcb8bb6a" providerId="ADAL" clId="{4C0E34A9-789F-4B2D-ADF3-AF4C9305B9DF}" dt="2020-11-10T13:59:04.361" v="983" actId="2696"/>
        <pc:sldMkLst>
          <pc:docMk/>
          <pc:sldMk cId="746037951" sldId="787"/>
        </pc:sldMkLst>
      </pc:sldChg>
      <pc:sldChg chg="modSp del mod">
        <pc:chgData name="Bram Van Nevel" userId="7dd717bc-44ea-4d2d-b110-dbf1bcb8bb6a" providerId="ADAL" clId="{4C0E34A9-789F-4B2D-ADF3-AF4C9305B9DF}" dt="2020-11-05T13:25:02.278" v="722" actId="2696"/>
        <pc:sldMkLst>
          <pc:docMk/>
          <pc:sldMk cId="1038544726" sldId="825"/>
        </pc:sldMkLst>
        <pc:spChg chg="mod">
          <ac:chgData name="Bram Van Nevel" userId="7dd717bc-44ea-4d2d-b110-dbf1bcb8bb6a" providerId="ADAL" clId="{4C0E34A9-789F-4B2D-ADF3-AF4C9305B9DF}" dt="2020-11-05T13:24:52.671" v="721" actId="6549"/>
          <ac:spMkLst>
            <pc:docMk/>
            <pc:sldMk cId="1038544726" sldId="825"/>
            <ac:spMk id="3" creationId="{C5920E10-4777-694C-9016-C56C99E000DA}"/>
          </ac:spMkLst>
        </pc:spChg>
        <pc:spChg chg="mod">
          <ac:chgData name="Bram Van Nevel" userId="7dd717bc-44ea-4d2d-b110-dbf1bcb8bb6a" providerId="ADAL" clId="{4C0E34A9-789F-4B2D-ADF3-AF4C9305B9DF}" dt="2020-11-05T13:24:48.924" v="720" actId="6549"/>
          <ac:spMkLst>
            <pc:docMk/>
            <pc:sldMk cId="1038544726" sldId="825"/>
            <ac:spMk id="12" creationId="{A7524629-E22D-4D59-B9BE-E29CA02FE176}"/>
          </ac:spMkLst>
        </pc:spChg>
      </pc:sldChg>
      <pc:sldChg chg="addSp modSp mod">
        <pc:chgData name="Bram Van Nevel" userId="7dd717bc-44ea-4d2d-b110-dbf1bcb8bb6a" providerId="ADAL" clId="{4C0E34A9-789F-4B2D-ADF3-AF4C9305B9DF}" dt="2020-11-10T13:40:10.959" v="835" actId="20577"/>
        <pc:sldMkLst>
          <pc:docMk/>
          <pc:sldMk cId="2868597452" sldId="828"/>
        </pc:sldMkLst>
        <pc:spChg chg="mod">
          <ac:chgData name="Bram Van Nevel" userId="7dd717bc-44ea-4d2d-b110-dbf1bcb8bb6a" providerId="ADAL" clId="{4C0E34A9-789F-4B2D-ADF3-AF4C9305B9DF}" dt="2020-11-04T13:33:56.058" v="85" actId="6549"/>
          <ac:spMkLst>
            <pc:docMk/>
            <pc:sldMk cId="2868597452" sldId="828"/>
            <ac:spMk id="2" creationId="{EAE2E96C-0052-42C2-99B6-07957F7970D8}"/>
          </ac:spMkLst>
        </pc:spChg>
        <pc:spChg chg="mod">
          <ac:chgData name="Bram Van Nevel" userId="7dd717bc-44ea-4d2d-b110-dbf1bcb8bb6a" providerId="ADAL" clId="{4C0E34A9-789F-4B2D-ADF3-AF4C9305B9DF}" dt="2020-11-10T13:40:10.959" v="835" actId="20577"/>
          <ac:spMkLst>
            <pc:docMk/>
            <pc:sldMk cId="2868597452" sldId="828"/>
            <ac:spMk id="3" creationId="{1305B653-2CC4-4144-BF53-1D2353E62719}"/>
          </ac:spMkLst>
        </pc:spChg>
        <pc:picChg chg="add mod">
          <ac:chgData name="Bram Van Nevel" userId="7dd717bc-44ea-4d2d-b110-dbf1bcb8bb6a" providerId="ADAL" clId="{4C0E34A9-789F-4B2D-ADF3-AF4C9305B9DF}" dt="2020-11-04T14:13:34.533" v="174" actId="14100"/>
          <ac:picMkLst>
            <pc:docMk/>
            <pc:sldMk cId="2868597452" sldId="828"/>
            <ac:picMk id="6" creationId="{425978F3-4FA4-41AF-BB32-D307AFF5CF06}"/>
          </ac:picMkLst>
        </pc:picChg>
      </pc:sldChg>
      <pc:sldChg chg="del">
        <pc:chgData name="Bram Van Nevel" userId="7dd717bc-44ea-4d2d-b110-dbf1bcb8bb6a" providerId="ADAL" clId="{4C0E34A9-789F-4B2D-ADF3-AF4C9305B9DF}" dt="2020-11-05T13:12:30.304" v="510" actId="2696"/>
        <pc:sldMkLst>
          <pc:docMk/>
          <pc:sldMk cId="202701599" sldId="831"/>
        </pc:sldMkLst>
      </pc:sldChg>
      <pc:sldChg chg="del">
        <pc:chgData name="Bram Van Nevel" userId="7dd717bc-44ea-4d2d-b110-dbf1bcb8bb6a" providerId="ADAL" clId="{4C0E34A9-789F-4B2D-ADF3-AF4C9305B9DF}" dt="2020-11-10T13:59:34.560" v="987" actId="2696"/>
        <pc:sldMkLst>
          <pc:docMk/>
          <pc:sldMk cId="3455476308" sldId="834"/>
        </pc:sldMkLst>
      </pc:sldChg>
      <pc:sldChg chg="del">
        <pc:chgData name="Bram Van Nevel" userId="7dd717bc-44ea-4d2d-b110-dbf1bcb8bb6a" providerId="ADAL" clId="{4C0E34A9-789F-4B2D-ADF3-AF4C9305B9DF}" dt="2020-11-05T13:31:26.349" v="731" actId="2696"/>
        <pc:sldMkLst>
          <pc:docMk/>
          <pc:sldMk cId="2739367599" sldId="835"/>
        </pc:sldMkLst>
      </pc:sldChg>
      <pc:sldChg chg="del">
        <pc:chgData name="Bram Van Nevel" userId="7dd717bc-44ea-4d2d-b110-dbf1bcb8bb6a" providerId="ADAL" clId="{4C0E34A9-789F-4B2D-ADF3-AF4C9305B9DF}" dt="2020-11-05T13:31:38.581" v="734" actId="2696"/>
        <pc:sldMkLst>
          <pc:docMk/>
          <pc:sldMk cId="2966857622" sldId="836"/>
        </pc:sldMkLst>
      </pc:sldChg>
      <pc:sldChg chg="del">
        <pc:chgData name="Bram Van Nevel" userId="7dd717bc-44ea-4d2d-b110-dbf1bcb8bb6a" providerId="ADAL" clId="{4C0E34A9-789F-4B2D-ADF3-AF4C9305B9DF}" dt="2020-11-05T13:32:28.882" v="738" actId="2696"/>
        <pc:sldMkLst>
          <pc:docMk/>
          <pc:sldMk cId="1799749493" sldId="837"/>
        </pc:sldMkLst>
      </pc:sldChg>
      <pc:sldChg chg="addSp delSp modSp add mod">
        <pc:chgData name="Bram Van Nevel" userId="7dd717bc-44ea-4d2d-b110-dbf1bcb8bb6a" providerId="ADAL" clId="{4C0E34A9-789F-4B2D-ADF3-AF4C9305B9DF}" dt="2020-11-10T13:46:41.553" v="850" actId="1076"/>
        <pc:sldMkLst>
          <pc:docMk/>
          <pc:sldMk cId="3040903570" sldId="838"/>
        </pc:sldMkLst>
        <pc:spChg chg="mod">
          <ac:chgData name="Bram Van Nevel" userId="7dd717bc-44ea-4d2d-b110-dbf1bcb8bb6a" providerId="ADAL" clId="{4C0E34A9-789F-4B2D-ADF3-AF4C9305B9DF}" dt="2020-11-04T14:14:08.307" v="178" actId="20577"/>
          <ac:spMkLst>
            <pc:docMk/>
            <pc:sldMk cId="3040903570" sldId="838"/>
            <ac:spMk id="3" creationId="{1305B653-2CC4-4144-BF53-1D2353E62719}"/>
          </ac:spMkLst>
        </pc:spChg>
        <pc:picChg chg="add del mod">
          <ac:chgData name="Bram Van Nevel" userId="7dd717bc-44ea-4d2d-b110-dbf1bcb8bb6a" providerId="ADAL" clId="{4C0E34A9-789F-4B2D-ADF3-AF4C9305B9DF}" dt="2020-11-10T13:46:34.050" v="847" actId="478"/>
          <ac:picMkLst>
            <pc:docMk/>
            <pc:sldMk cId="3040903570" sldId="838"/>
            <ac:picMk id="6" creationId="{393E5E2F-25AB-4E3C-B5A0-763C78EA0FA8}"/>
          </ac:picMkLst>
        </pc:picChg>
        <pc:picChg chg="del">
          <ac:chgData name="Bram Van Nevel" userId="7dd717bc-44ea-4d2d-b110-dbf1bcb8bb6a" providerId="ADAL" clId="{4C0E34A9-789F-4B2D-ADF3-AF4C9305B9DF}" dt="2020-11-04T14:14:04.628" v="177" actId="478"/>
          <ac:picMkLst>
            <pc:docMk/>
            <pc:sldMk cId="3040903570" sldId="838"/>
            <ac:picMk id="6" creationId="{425978F3-4FA4-41AF-BB32-D307AFF5CF06}"/>
          </ac:picMkLst>
        </pc:picChg>
        <pc:picChg chg="add mod">
          <ac:chgData name="Bram Van Nevel" userId="7dd717bc-44ea-4d2d-b110-dbf1bcb8bb6a" providerId="ADAL" clId="{4C0E34A9-789F-4B2D-ADF3-AF4C9305B9DF}" dt="2020-11-10T13:46:41.553" v="850" actId="1076"/>
          <ac:picMkLst>
            <pc:docMk/>
            <pc:sldMk cId="3040903570" sldId="838"/>
            <ac:picMk id="7" creationId="{17C21E93-80B0-4419-AAB7-04E7625E821F}"/>
          </ac:picMkLst>
        </pc:picChg>
      </pc:sldChg>
      <pc:sldChg chg="addSp modSp add mod">
        <pc:chgData name="Bram Van Nevel" userId="7dd717bc-44ea-4d2d-b110-dbf1bcb8bb6a" providerId="ADAL" clId="{4C0E34A9-789F-4B2D-ADF3-AF4C9305B9DF}" dt="2020-11-04T14:26:14.167" v="254" actId="20577"/>
        <pc:sldMkLst>
          <pc:docMk/>
          <pc:sldMk cId="3693066210" sldId="839"/>
        </pc:sldMkLst>
        <pc:spChg chg="mod">
          <ac:chgData name="Bram Van Nevel" userId="7dd717bc-44ea-4d2d-b110-dbf1bcb8bb6a" providerId="ADAL" clId="{4C0E34A9-789F-4B2D-ADF3-AF4C9305B9DF}" dt="2020-11-04T14:15:00.465" v="184" actId="20577"/>
          <ac:spMkLst>
            <pc:docMk/>
            <pc:sldMk cId="3693066210" sldId="839"/>
            <ac:spMk id="2" creationId="{EAE2E96C-0052-42C2-99B6-07957F7970D8}"/>
          </ac:spMkLst>
        </pc:spChg>
        <pc:spChg chg="mod">
          <ac:chgData name="Bram Van Nevel" userId="7dd717bc-44ea-4d2d-b110-dbf1bcb8bb6a" providerId="ADAL" clId="{4C0E34A9-789F-4B2D-ADF3-AF4C9305B9DF}" dt="2020-11-04T14:26:14.167" v="254" actId="20577"/>
          <ac:spMkLst>
            <pc:docMk/>
            <pc:sldMk cId="3693066210" sldId="839"/>
            <ac:spMk id="3" creationId="{1305B653-2CC4-4144-BF53-1D2353E62719}"/>
          </ac:spMkLst>
        </pc:spChg>
        <pc:picChg chg="add mod">
          <ac:chgData name="Bram Van Nevel" userId="7dd717bc-44ea-4d2d-b110-dbf1bcb8bb6a" providerId="ADAL" clId="{4C0E34A9-789F-4B2D-ADF3-AF4C9305B9DF}" dt="2020-11-04T14:25:31.200" v="186" actId="14100"/>
          <ac:picMkLst>
            <pc:docMk/>
            <pc:sldMk cId="3693066210" sldId="839"/>
            <ac:picMk id="6" creationId="{86058405-81C3-4141-ACEC-103E73489435}"/>
          </ac:picMkLst>
        </pc:picChg>
      </pc:sldChg>
      <pc:sldChg chg="addSp delSp modSp add mod">
        <pc:chgData name="Bram Van Nevel" userId="7dd717bc-44ea-4d2d-b110-dbf1bcb8bb6a" providerId="ADAL" clId="{4C0E34A9-789F-4B2D-ADF3-AF4C9305B9DF}" dt="2020-11-10T13:48:53.946" v="857" actId="1076"/>
        <pc:sldMkLst>
          <pc:docMk/>
          <pc:sldMk cId="981969664" sldId="840"/>
        </pc:sldMkLst>
        <pc:spChg chg="del mod">
          <ac:chgData name="Bram Van Nevel" userId="7dd717bc-44ea-4d2d-b110-dbf1bcb8bb6a" providerId="ADAL" clId="{4C0E34A9-789F-4B2D-ADF3-AF4C9305B9DF}" dt="2020-11-10T13:37:52.319" v="773"/>
          <ac:spMkLst>
            <pc:docMk/>
            <pc:sldMk cId="981969664" sldId="840"/>
            <ac:spMk id="3" creationId="{1305B653-2CC4-4144-BF53-1D2353E62719}"/>
          </ac:spMkLst>
        </pc:spChg>
        <pc:spChg chg="add mod">
          <ac:chgData name="Bram Van Nevel" userId="7dd717bc-44ea-4d2d-b110-dbf1bcb8bb6a" providerId="ADAL" clId="{4C0E34A9-789F-4B2D-ADF3-AF4C9305B9DF}" dt="2020-11-10T13:48:23.982" v="854" actId="478"/>
          <ac:spMkLst>
            <pc:docMk/>
            <pc:sldMk cId="981969664" sldId="840"/>
            <ac:spMk id="10" creationId="{F35D3A44-1F8B-4ECD-B66A-B4D1AB2C762D}"/>
          </ac:spMkLst>
        </pc:spChg>
        <pc:picChg chg="del">
          <ac:chgData name="Bram Van Nevel" userId="7dd717bc-44ea-4d2d-b110-dbf1bcb8bb6a" providerId="ADAL" clId="{4C0E34A9-789F-4B2D-ADF3-AF4C9305B9DF}" dt="2020-11-10T13:37:30.136" v="771" actId="478"/>
          <ac:picMkLst>
            <pc:docMk/>
            <pc:sldMk cId="981969664" sldId="840"/>
            <ac:picMk id="6" creationId="{86058405-81C3-4141-ACEC-103E73489435}"/>
          </ac:picMkLst>
        </pc:picChg>
        <pc:picChg chg="add del mod">
          <ac:chgData name="Bram Van Nevel" userId="7dd717bc-44ea-4d2d-b110-dbf1bcb8bb6a" providerId="ADAL" clId="{4C0E34A9-789F-4B2D-ADF3-AF4C9305B9DF}" dt="2020-11-10T13:48:23.982" v="854" actId="478"/>
          <ac:picMkLst>
            <pc:docMk/>
            <pc:sldMk cId="981969664" sldId="840"/>
            <ac:picMk id="7" creationId="{BDB3B098-511E-4448-8C48-A2FCE942F375}"/>
          </ac:picMkLst>
        </pc:picChg>
        <pc:picChg chg="add mod">
          <ac:chgData name="Bram Van Nevel" userId="7dd717bc-44ea-4d2d-b110-dbf1bcb8bb6a" providerId="ADAL" clId="{4C0E34A9-789F-4B2D-ADF3-AF4C9305B9DF}" dt="2020-11-10T13:48:53.946" v="857" actId="1076"/>
          <ac:picMkLst>
            <pc:docMk/>
            <pc:sldMk cId="981969664" sldId="840"/>
            <ac:picMk id="8" creationId="{7CD19DE5-8F7D-4E71-A748-719978E20F22}"/>
          </ac:picMkLst>
        </pc:picChg>
      </pc:sldChg>
      <pc:sldChg chg="addSp delSp modSp add mod ord">
        <pc:chgData name="Bram Van Nevel" userId="7dd717bc-44ea-4d2d-b110-dbf1bcb8bb6a" providerId="ADAL" clId="{4C0E34A9-789F-4B2D-ADF3-AF4C9305B9DF}" dt="2020-11-10T14:51:53.907" v="1365" actId="1076"/>
        <pc:sldMkLst>
          <pc:docMk/>
          <pc:sldMk cId="1931237298" sldId="841"/>
        </pc:sldMkLst>
        <pc:spChg chg="mod">
          <ac:chgData name="Bram Van Nevel" userId="7dd717bc-44ea-4d2d-b110-dbf1bcb8bb6a" providerId="ADAL" clId="{4C0E34A9-789F-4B2D-ADF3-AF4C9305B9DF}" dt="2020-11-10T14:51:17.429" v="1310" actId="14100"/>
          <ac:spMkLst>
            <pc:docMk/>
            <pc:sldMk cId="1931237298" sldId="841"/>
            <ac:spMk id="2" creationId="{EAE2E96C-0052-42C2-99B6-07957F7970D8}"/>
          </ac:spMkLst>
        </pc:spChg>
        <pc:spChg chg="mod">
          <ac:chgData name="Bram Van Nevel" userId="7dd717bc-44ea-4d2d-b110-dbf1bcb8bb6a" providerId="ADAL" clId="{4C0E34A9-789F-4B2D-ADF3-AF4C9305B9DF}" dt="2020-11-10T14:51:38.657" v="1364" actId="20577"/>
          <ac:spMkLst>
            <pc:docMk/>
            <pc:sldMk cId="1931237298" sldId="841"/>
            <ac:spMk id="3" creationId="{1305B653-2CC4-4144-BF53-1D2353E62719}"/>
          </ac:spMkLst>
        </pc:spChg>
        <pc:picChg chg="del">
          <ac:chgData name="Bram Van Nevel" userId="7dd717bc-44ea-4d2d-b110-dbf1bcb8bb6a" providerId="ADAL" clId="{4C0E34A9-789F-4B2D-ADF3-AF4C9305B9DF}" dt="2020-11-04T14:32:21.752" v="271" actId="478"/>
          <ac:picMkLst>
            <pc:docMk/>
            <pc:sldMk cId="1931237298" sldId="841"/>
            <ac:picMk id="6" creationId="{86058405-81C3-4141-ACEC-103E73489435}"/>
          </ac:picMkLst>
        </pc:picChg>
        <pc:picChg chg="add del mod">
          <ac:chgData name="Bram Van Nevel" userId="7dd717bc-44ea-4d2d-b110-dbf1bcb8bb6a" providerId="ADAL" clId="{4C0E34A9-789F-4B2D-ADF3-AF4C9305B9DF}" dt="2020-11-10T14:40:33.111" v="1132" actId="478"/>
          <ac:picMkLst>
            <pc:docMk/>
            <pc:sldMk cId="1931237298" sldId="841"/>
            <ac:picMk id="6" creationId="{94DBFBA3-8A36-4AC5-B2AD-ACB0F698B75B}"/>
          </ac:picMkLst>
        </pc:picChg>
        <pc:picChg chg="add mod">
          <ac:chgData name="Bram Van Nevel" userId="7dd717bc-44ea-4d2d-b110-dbf1bcb8bb6a" providerId="ADAL" clId="{4C0E34A9-789F-4B2D-ADF3-AF4C9305B9DF}" dt="2020-11-10T14:51:53.907" v="1365" actId="1076"/>
          <ac:picMkLst>
            <pc:docMk/>
            <pc:sldMk cId="1931237298" sldId="841"/>
            <ac:picMk id="7" creationId="{1933C2E8-1E2C-4A31-B7ED-007F4714C6C9}"/>
          </ac:picMkLst>
        </pc:picChg>
      </pc:sldChg>
      <pc:sldChg chg="addSp delSp modSp add mod ord">
        <pc:chgData name="Bram Van Nevel" userId="7dd717bc-44ea-4d2d-b110-dbf1bcb8bb6a" providerId="ADAL" clId="{4C0E34A9-789F-4B2D-ADF3-AF4C9305B9DF}" dt="2020-11-10T13:43:51.105" v="842" actId="14100"/>
        <pc:sldMkLst>
          <pc:docMk/>
          <pc:sldMk cId="1174042142" sldId="842"/>
        </pc:sldMkLst>
        <pc:spChg chg="mod">
          <ac:chgData name="Bram Van Nevel" userId="7dd717bc-44ea-4d2d-b110-dbf1bcb8bb6a" providerId="ADAL" clId="{4C0E34A9-789F-4B2D-ADF3-AF4C9305B9DF}" dt="2020-11-05T13:17:43.926" v="620" actId="20577"/>
          <ac:spMkLst>
            <pc:docMk/>
            <pc:sldMk cId="1174042142" sldId="842"/>
            <ac:spMk id="2" creationId="{EAE2E96C-0052-42C2-99B6-07957F7970D8}"/>
          </ac:spMkLst>
        </pc:spChg>
        <pc:spChg chg="mod">
          <ac:chgData name="Bram Van Nevel" userId="7dd717bc-44ea-4d2d-b110-dbf1bcb8bb6a" providerId="ADAL" clId="{4C0E34A9-789F-4B2D-ADF3-AF4C9305B9DF}" dt="2020-11-10T13:41:45.716" v="840" actId="20577"/>
          <ac:spMkLst>
            <pc:docMk/>
            <pc:sldMk cId="1174042142" sldId="842"/>
            <ac:spMk id="3" creationId="{1305B653-2CC4-4144-BF53-1D2353E62719}"/>
          </ac:spMkLst>
        </pc:spChg>
        <pc:picChg chg="del">
          <ac:chgData name="Bram Van Nevel" userId="7dd717bc-44ea-4d2d-b110-dbf1bcb8bb6a" providerId="ADAL" clId="{4C0E34A9-789F-4B2D-ADF3-AF4C9305B9DF}" dt="2020-11-05T13:17:46.761" v="621" actId="478"/>
          <ac:picMkLst>
            <pc:docMk/>
            <pc:sldMk cId="1174042142" sldId="842"/>
            <ac:picMk id="6" creationId="{86058405-81C3-4141-ACEC-103E73489435}"/>
          </ac:picMkLst>
        </pc:picChg>
        <pc:picChg chg="add mod">
          <ac:chgData name="Bram Van Nevel" userId="7dd717bc-44ea-4d2d-b110-dbf1bcb8bb6a" providerId="ADAL" clId="{4C0E34A9-789F-4B2D-ADF3-AF4C9305B9DF}" dt="2020-11-10T13:43:51.105" v="842" actId="14100"/>
          <ac:picMkLst>
            <pc:docMk/>
            <pc:sldMk cId="1174042142" sldId="842"/>
            <ac:picMk id="6" creationId="{F11F3858-1240-461B-9D97-DED7A80EE480}"/>
          </ac:picMkLst>
        </pc:picChg>
        <pc:picChg chg="add del mod">
          <ac:chgData name="Bram Van Nevel" userId="7dd717bc-44ea-4d2d-b110-dbf1bcb8bb6a" providerId="ADAL" clId="{4C0E34A9-789F-4B2D-ADF3-AF4C9305B9DF}" dt="2020-11-05T13:18:51.351" v="711" actId="931"/>
          <ac:picMkLst>
            <pc:docMk/>
            <pc:sldMk cId="1174042142" sldId="842"/>
            <ac:picMk id="8" creationId="{C286DEFB-520B-461E-A607-0A57399F6A0E}"/>
          </ac:picMkLst>
        </pc:picChg>
        <pc:picChg chg="add del mod ord">
          <ac:chgData name="Bram Van Nevel" userId="7dd717bc-44ea-4d2d-b110-dbf1bcb8bb6a" providerId="ADAL" clId="{4C0E34A9-789F-4B2D-ADF3-AF4C9305B9DF}" dt="2020-11-10T13:41:41.440" v="839" actId="478"/>
          <ac:picMkLst>
            <pc:docMk/>
            <pc:sldMk cId="1174042142" sldId="842"/>
            <ac:picMk id="9" creationId="{4A4E476D-C944-4FC7-8E6C-2E7635BA6D88}"/>
          </ac:picMkLst>
        </pc:picChg>
      </pc:sldChg>
      <pc:sldChg chg="add del">
        <pc:chgData name="Bram Van Nevel" userId="7dd717bc-44ea-4d2d-b110-dbf1bcb8bb6a" providerId="ADAL" clId="{4C0E34A9-789F-4B2D-ADF3-AF4C9305B9DF}" dt="2020-11-05T13:25:18.115" v="726" actId="2696"/>
        <pc:sldMkLst>
          <pc:docMk/>
          <pc:sldMk cId="182560374" sldId="843"/>
        </pc:sldMkLst>
      </pc:sldChg>
      <pc:sldChg chg="add">
        <pc:chgData name="Bram Van Nevel" userId="7dd717bc-44ea-4d2d-b110-dbf1bcb8bb6a" providerId="ADAL" clId="{4C0E34A9-789F-4B2D-ADF3-AF4C9305B9DF}" dt="2020-11-10T13:41:37.848" v="838" actId="2890"/>
        <pc:sldMkLst>
          <pc:docMk/>
          <pc:sldMk cId="2451855686" sldId="843"/>
        </pc:sldMkLst>
      </pc:sldChg>
      <pc:sldChg chg="addSp delSp modSp add mod">
        <pc:chgData name="Bram Van Nevel" userId="7dd717bc-44ea-4d2d-b110-dbf1bcb8bb6a" providerId="ADAL" clId="{4C0E34A9-789F-4B2D-ADF3-AF4C9305B9DF}" dt="2020-11-10T13:57:31.410" v="981" actId="20577"/>
        <pc:sldMkLst>
          <pc:docMk/>
          <pc:sldMk cId="615372786" sldId="844"/>
        </pc:sldMkLst>
        <pc:spChg chg="mod">
          <ac:chgData name="Bram Van Nevel" userId="7dd717bc-44ea-4d2d-b110-dbf1bcb8bb6a" providerId="ADAL" clId="{4C0E34A9-789F-4B2D-ADF3-AF4C9305B9DF}" dt="2020-11-10T13:57:31.410" v="981" actId="20577"/>
          <ac:spMkLst>
            <pc:docMk/>
            <pc:sldMk cId="615372786" sldId="844"/>
            <ac:spMk id="3" creationId="{1305B653-2CC4-4144-BF53-1D2353E62719}"/>
          </ac:spMkLst>
        </pc:spChg>
        <pc:picChg chg="del">
          <ac:chgData name="Bram Van Nevel" userId="7dd717bc-44ea-4d2d-b110-dbf1bcb8bb6a" providerId="ADAL" clId="{4C0E34A9-789F-4B2D-ADF3-AF4C9305B9DF}" dt="2020-11-10T13:43:58.824" v="844" actId="478"/>
          <ac:picMkLst>
            <pc:docMk/>
            <pc:sldMk cId="615372786" sldId="844"/>
            <ac:picMk id="6" creationId="{F11F3858-1240-461B-9D97-DED7A80EE480}"/>
          </ac:picMkLst>
        </pc:picChg>
        <pc:picChg chg="add mod">
          <ac:chgData name="Bram Van Nevel" userId="7dd717bc-44ea-4d2d-b110-dbf1bcb8bb6a" providerId="ADAL" clId="{4C0E34A9-789F-4B2D-ADF3-AF4C9305B9DF}" dt="2020-11-10T13:56:58.916" v="861" actId="14100"/>
          <ac:picMkLst>
            <pc:docMk/>
            <pc:sldMk cId="615372786" sldId="844"/>
            <ac:picMk id="7" creationId="{0D8CFB7C-342E-4A9C-AB97-42B2F428946A}"/>
          </ac:picMkLst>
        </pc:picChg>
      </pc:sldChg>
      <pc:sldChg chg="add">
        <pc:chgData name="Bram Van Nevel" userId="7dd717bc-44ea-4d2d-b110-dbf1bcb8bb6a" providerId="ADAL" clId="{4C0E34A9-789F-4B2D-ADF3-AF4C9305B9DF}" dt="2020-11-10T14:09:00.777" v="989" actId="2890"/>
        <pc:sldMkLst>
          <pc:docMk/>
          <pc:sldMk cId="1299335346" sldId="8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05100" y="12612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12612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2F4B820-4D02-3945-91CC-0F46B7F00BB2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dirty="0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05100" y="85275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5275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C68F3-DBBB-3D46-B3CF-860485E732B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ijdelijke aanduiding voor dia-afbeelding 7">
            <a:extLst>
              <a:ext uri="{FF2B5EF4-FFF2-40B4-BE49-F238E27FC236}">
                <a16:creationId xmlns:a16="http://schemas.microsoft.com/office/drawing/2014/main" xmlns="" id="{3979FF99-5D22-B240-95E8-11CF39725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5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71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89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0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4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2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8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6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3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0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68F3-DBBB-3D46-B3CF-860485E732B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D1DC048-9DE0-9B49-9BBF-6DC683462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7F817F-6356-F74E-B318-A5394E67EA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29" y="738623"/>
            <a:ext cx="5187464" cy="1790700"/>
          </a:xfrm>
        </p:spPr>
        <p:txBody>
          <a:bodyPr anchor="b">
            <a:noAutofit/>
          </a:bodyPr>
          <a:lstStyle>
            <a:lvl1pPr algn="l"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</a:t>
            </a:r>
            <a:br>
              <a:rPr lang="nl-NL" noProof="0" dirty="0"/>
            </a:br>
            <a:r>
              <a:rPr lang="nl-NL" noProof="0" dirty="0"/>
              <a:t>presentatie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xmlns="" id="{86BED6AF-A1CA-A944-9F6C-8CE3BAD89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29" y="3182661"/>
            <a:ext cx="4620816" cy="240394"/>
          </a:xfrm>
        </p:spPr>
        <p:txBody>
          <a:bodyPr anchor="ctr">
            <a:noAutofit/>
          </a:bodyPr>
          <a:lstStyle>
            <a:lvl1pPr marL="0" indent="0">
              <a:buNone/>
              <a:defRPr sz="1800" b="0" cap="none">
                <a:solidFill>
                  <a:srgbClr val="382F2D"/>
                </a:solidFill>
              </a:defRPr>
            </a:lvl1pPr>
          </a:lstStyle>
          <a:p>
            <a:r>
              <a:rPr lang="nl-NL" noProof="0" dirty="0"/>
              <a:t>Datum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xmlns="" id="{96FB166E-0E43-1240-B236-E0B83744F9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674" y="3440056"/>
            <a:ext cx="4620816" cy="276225"/>
          </a:xfrm>
        </p:spPr>
        <p:txBody>
          <a:bodyPr anchor="ctr">
            <a:noAutofit/>
          </a:bodyPr>
          <a:lstStyle>
            <a:lvl1pPr marL="0" indent="0">
              <a:buNone/>
              <a:defRPr sz="1800" b="0" cap="none">
                <a:solidFill>
                  <a:srgbClr val="382F2D"/>
                </a:solidFill>
              </a:defRPr>
            </a:lvl1pPr>
          </a:lstStyle>
          <a:p>
            <a:r>
              <a:rPr lang="nl-NL" noProof="0"/>
              <a:t>Plaats</a:t>
            </a:r>
          </a:p>
        </p:txBody>
      </p:sp>
    </p:spTree>
    <p:extLst>
      <p:ext uri="{BB962C8B-B14F-4D97-AF65-F5344CB8AC3E}">
        <p14:creationId xmlns:p14="http://schemas.microsoft.com/office/powerpoint/2010/main" val="2732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71164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xmlns="" id="{A09786C1-7550-DC46-89A7-7048A19DD07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xmlns="" id="{9079DD09-D2A1-034C-9CCD-C79D1257AA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6179" y="1320800"/>
            <a:ext cx="9150179" cy="3822700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algn="ctr">
              <a:defRPr sz="1200" b="0" cap="none">
                <a:solidFill>
                  <a:srgbClr val="382F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xmlns="" id="{B434DD19-4345-3A49-AFA2-CD2C3AE30C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foto's en 2 tekstv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xmlns="" id="{A09786C1-7550-DC46-89A7-7048A19DD07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xmlns="" id="{67D5E92E-9642-A64B-B63C-896FEEEF4A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E29AA8F-7518-B74E-A795-549F2E673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979" y="3891184"/>
            <a:ext cx="3937397" cy="540904"/>
          </a:xfrm>
        </p:spPr>
        <p:txBody>
          <a:bodyPr anchor="t"/>
          <a:lstStyle>
            <a:lvl1pPr algn="ctr">
              <a:defRPr sz="1800" cap="none" baseline="0"/>
            </a:lvl1pPr>
          </a:lstStyle>
          <a:p>
            <a:r>
              <a:rPr lang="nl-NL" dirty="0"/>
              <a:t>Subtitel((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xmlns="" id="{E4F92936-5983-9945-B8F1-DEC7D9F37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6696" y="3891184"/>
            <a:ext cx="3937397" cy="540904"/>
          </a:xfrm>
        </p:spPr>
        <p:txBody>
          <a:bodyPr anchor="t"/>
          <a:lstStyle>
            <a:lvl1pPr algn="ctr">
              <a:defRPr sz="1800" cap="none" baseline="0"/>
            </a:lvl1pPr>
          </a:lstStyle>
          <a:p>
            <a:r>
              <a:rPr lang="nl-NL" dirty="0"/>
              <a:t>Subtitel</a:t>
            </a:r>
            <a:endParaRPr lang="en-GB" dirty="0"/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xmlns="" id="{007D0166-3B6B-7447-86E6-F5759D11FD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6696" y="1307806"/>
            <a:ext cx="3937397" cy="2503967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algn="ctr">
              <a:defRPr sz="1200" b="0" cap="none">
                <a:solidFill>
                  <a:srgbClr val="382F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xmlns="" id="{AF320559-61AE-F440-B5CE-553235377B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8863" y="1307805"/>
            <a:ext cx="3937397" cy="2503967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algn="ctr">
              <a:defRPr sz="1200" b="0" cap="none">
                <a:solidFill>
                  <a:srgbClr val="382F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8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xmlns="" id="{9079DD09-D2A1-034C-9CCD-C79D1257AA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6179" y="1"/>
            <a:ext cx="9150179" cy="5143499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algn="ctr">
              <a:defRPr sz="1200" b="0" cap="none">
                <a:solidFill>
                  <a:srgbClr val="382F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90" y="2772284"/>
            <a:ext cx="3749129" cy="1599614"/>
          </a:xfrm>
        </p:spPr>
        <p:txBody>
          <a:bodyPr lIns="216000" tIns="216000" rIns="216000" bIns="216000" anchor="b">
            <a:spAutoFit/>
          </a:bodyPr>
          <a:lstStyle>
            <a:lvl1pPr>
              <a:defRPr sz="2100" b="0"/>
            </a:lvl1pPr>
          </a:lstStyle>
          <a:p>
            <a:r>
              <a:rPr lang="nl-NL" dirty="0"/>
              <a:t>Naargelang de foto, de tekst in het wit of het zwart plaatsen. Het tekstvlak kan verplaatst worden.</a:t>
            </a:r>
            <a:endParaRPr lang="en-GB" dirty="0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xmlns="" id="{738508AC-B916-0745-AB01-0DC6B401DD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9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grafiek - 2 niveau's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xmlns="" id="{970384D6-89CD-3C4D-B3D9-6FD531826DB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5" name="Tijdelijke aanduiding voor grafiek 4">
            <a:extLst>
              <a:ext uri="{FF2B5EF4-FFF2-40B4-BE49-F238E27FC236}">
                <a16:creationId xmlns:a16="http://schemas.microsoft.com/office/drawing/2014/main" xmlns="" id="{47ADFB8C-3F02-2148-A352-74CAED6A545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572000" y="1222179"/>
            <a:ext cx="4114800" cy="3375000"/>
          </a:xfrm>
        </p:spPr>
        <p:txBody>
          <a:bodyPr tIns="288000">
            <a:noAutofit/>
          </a:bodyPr>
          <a:lstStyle>
            <a:lvl1pPr algn="ctr">
              <a:defRPr sz="1500" b="0" cap="none">
                <a:solidFill>
                  <a:srgbClr val="382F2D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341328BB-AD7A-8C46-BBD9-5A45A220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166610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0EFF093D-49F0-5D4F-A442-B39F06C14BE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74964" y="1189402"/>
            <a:ext cx="3890529" cy="3393278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spcAft>
                <a:spcPts val="450"/>
              </a:spcAft>
              <a:defRPr sz="2100"/>
            </a:lvl2pPr>
            <a:lvl3pPr marL="634604" indent="-163116">
              <a:spcAft>
                <a:spcPts val="375"/>
              </a:spcAft>
              <a:buClr>
                <a:schemeClr val="accent3"/>
              </a:buClr>
              <a:tabLst/>
              <a:defRPr b="0" i="0">
                <a:latin typeface="Tahoma" panose="020B0604030504040204" pitchFamily="34" charset="0"/>
              </a:defRPr>
            </a:lvl3pPr>
          </a:lstStyle>
          <a:p>
            <a:r>
              <a:rPr lang="nl-NL" dirty="0"/>
              <a:t>Tekststijl van het model</a:t>
            </a:r>
            <a:br>
              <a:rPr lang="nl-NL" dirty="0"/>
            </a:br>
            <a:r>
              <a:rPr lang="nl-NL" dirty="0"/>
              <a:t>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xmlns="" id="{7B8F9187-B5F6-0447-884B-071F5908DC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3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xmlns="" id="{A09786C1-7550-DC46-89A7-7048A19DD07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8" name="Tijdelijke aanduiding voor tabel 6">
            <a:extLst>
              <a:ext uri="{FF2B5EF4-FFF2-40B4-BE49-F238E27FC236}">
                <a16:creationId xmlns:a16="http://schemas.microsoft.com/office/drawing/2014/main" xmlns="" id="{434B8D5F-C90B-6C4A-A5BA-9BBCF782F8D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67929" y="1232298"/>
            <a:ext cx="8143875" cy="3377803"/>
          </a:xfrm>
        </p:spPr>
        <p:txBody>
          <a:bodyPr tIns="288000">
            <a:normAutofit/>
          </a:bodyPr>
          <a:lstStyle>
            <a:lvl1pPr algn="ctr">
              <a:defRPr sz="1500" b="0" cap="none">
                <a:solidFill>
                  <a:srgbClr val="382F2D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3E401D7-FC98-7B47-8D3C-C2D343DFA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rm voor schema'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994172"/>
          </a:xfrm>
        </p:spPr>
        <p:txBody>
          <a:bodyPr anchor="b">
            <a:norm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xmlns="" id="{A09786C1-7550-DC46-89A7-7048A19DD07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xmlns="" id="{2E73AB6C-03C9-CE4C-878B-C643FACDD7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D132151-DFD9-2041-B071-6F78D9D0D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57598" r="54397"/>
          <a:stretch/>
        </p:blipFill>
        <p:spPr>
          <a:xfrm rot="10800000">
            <a:off x="0" y="4210077"/>
            <a:ext cx="622854" cy="9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cher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D6267067-F875-9543-B856-6C34E41BB7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44C72D-7B73-9E4F-90D8-DF8BC5727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648" y="2009180"/>
            <a:ext cx="2693353" cy="1125141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DANK U.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4196DF3-4A0B-9649-B984-BA0455A966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648" y="2749358"/>
            <a:ext cx="4585652" cy="1125140"/>
          </a:xfrm>
        </p:spPr>
        <p:txBody>
          <a:bodyPr>
            <a:noAutofit/>
          </a:bodyPr>
          <a:lstStyle>
            <a:lvl1pPr marL="0" indent="0">
              <a:buNone/>
              <a:defRPr sz="2100" b="0" i="0" cap="none" baseline="0">
                <a:solidFill>
                  <a:srgbClr val="382F2D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/>
              <a:t>Informatie</a:t>
            </a:r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xmlns="" id="{FE854AE7-A47F-CC43-A2EC-66ADD9552AA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1985133"/>
            <a:ext cx="342910" cy="62380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r>
              <a:rPr lang="nl-NL" noProof="0"/>
              <a:t> </a:t>
            </a: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xmlns="" id="{C0B0FC22-FCD5-A749-A40A-922B3E4A30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F5E26342-29A8-074F-8C52-D2FB70C1F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9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57598" r="54397"/>
          <a:stretch/>
        </p:blipFill>
        <p:spPr>
          <a:xfrm rot="10800000">
            <a:off x="0" y="4210077"/>
            <a:ext cx="622854" cy="9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3_Titel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50939" y="453754"/>
            <a:ext cx="7708899" cy="837000"/>
          </a:xfrm>
        </p:spPr>
        <p:txBody>
          <a:bodyPr anchor="t" anchorCtr="0"/>
          <a:lstStyle>
            <a:lvl1pPr>
              <a:defRPr sz="27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8" y="1302544"/>
            <a:ext cx="7708899" cy="2970610"/>
          </a:xfrm>
        </p:spPr>
        <p:txBody>
          <a:bodyPr bIns="0"/>
          <a:lstStyle>
            <a:lvl1pPr marL="200025" indent="-200025">
              <a:lnSpc>
                <a:spcPct val="90000"/>
              </a:lnSpc>
              <a:buFontTx/>
              <a:buBlip>
                <a:blip r:embed="rId2"/>
              </a:buBlip>
              <a:defRPr sz="165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165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67875" y="4921258"/>
            <a:ext cx="4730906" cy="22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998782" y="4920853"/>
            <a:ext cx="1145219" cy="222647"/>
          </a:xfrm>
          <a:prstGeom prst="rect">
            <a:avLst/>
          </a:prstGeom>
        </p:spPr>
        <p:txBody>
          <a:bodyPr anchor="ctr"/>
          <a:lstStyle>
            <a:lvl1pPr algn="r">
              <a:defRPr sz="675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26/11/2020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15854"/>
            <a:ext cx="1386565" cy="405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515854"/>
            <a:ext cx="1386565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971600" y="1815666"/>
            <a:ext cx="7920880" cy="1566174"/>
          </a:xfrm>
          <a:prstGeom prst="rect">
            <a:avLst/>
          </a:prstGeom>
        </p:spPr>
        <p:txBody>
          <a:bodyPr/>
          <a:lstStyle>
            <a:lvl1pPr marL="538163" indent="-538163">
              <a:lnSpc>
                <a:spcPts val="2625"/>
              </a:lnSpc>
              <a:buFontTx/>
              <a:buNone/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  <a:lvl3pPr>
              <a:buNone/>
              <a:defRPr/>
            </a:lvl3pPr>
          </a:lstStyle>
          <a:p>
            <a:pPr>
              <a:lnSpc>
                <a:spcPts val="3500"/>
              </a:lnSpc>
            </a:pPr>
            <a:r>
              <a:rPr lang="nl-BE" sz="195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	01_</a:t>
            </a:r>
            <a:r>
              <a:rPr lang="nl-BE" sz="1950" dirty="0">
                <a:latin typeface="Verdana" pitchFamily="34" charset="0"/>
              </a:rPr>
              <a:t>Intro</a:t>
            </a:r>
          </a:p>
          <a:p>
            <a:pPr>
              <a:lnSpc>
                <a:spcPts val="3500"/>
              </a:lnSpc>
            </a:pPr>
            <a:r>
              <a:rPr lang="nl-BE" sz="195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	02_</a:t>
            </a:r>
            <a:r>
              <a:rPr lang="nl-BE" sz="1950" dirty="0">
                <a:latin typeface="Verdana" pitchFamily="34" charset="0"/>
              </a:rPr>
              <a:t>Deel 2</a:t>
            </a:r>
          </a:p>
          <a:p>
            <a:pPr>
              <a:lnSpc>
                <a:spcPts val="3500"/>
              </a:lnSpc>
            </a:pPr>
            <a:r>
              <a:rPr lang="nl-BE" sz="195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	03_</a:t>
            </a:r>
            <a:r>
              <a:rPr lang="nl-BE" sz="1950" dirty="0">
                <a:latin typeface="Verdana" pitchFamily="34" charset="0"/>
              </a:rPr>
              <a:t>Deel 3</a:t>
            </a:r>
          </a:p>
          <a:p>
            <a:pPr>
              <a:lnSpc>
                <a:spcPts val="3500"/>
              </a:lnSpc>
            </a:pPr>
            <a:r>
              <a:rPr lang="nl-BE" sz="195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	04_</a:t>
            </a:r>
            <a:r>
              <a:rPr lang="nl-BE" sz="1950" dirty="0">
                <a:latin typeface="Verdana" pitchFamily="34" charset="0"/>
              </a:rPr>
              <a:t>Deel 4 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971600" y="1221600"/>
            <a:ext cx="7920880" cy="43204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3440088" y="4869657"/>
            <a:ext cx="57039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172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925F-F149-462C-8778-9961CA4BE7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6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met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96BA1F1-EDC6-D045-9377-A356D554E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8"/>
            <a:ext cx="9144000" cy="5149859"/>
          </a:xfrm>
          <a:prstGeom prst="rect">
            <a:avLst/>
          </a:prstGeom>
        </p:spPr>
      </p:pic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xmlns="" id="{65C2D162-D9A1-B043-BEBE-58F3B5487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6958" y="-6359"/>
            <a:ext cx="3297210" cy="3942170"/>
          </a:xfrm>
          <a:custGeom>
            <a:avLst/>
            <a:gdLst>
              <a:gd name="connsiteX0" fmla="*/ 0 w 4591050"/>
              <a:gd name="connsiteY0" fmla="*/ 0 h 5287509"/>
              <a:gd name="connsiteX1" fmla="*/ 4591050 w 4591050"/>
              <a:gd name="connsiteY1" fmla="*/ 0 h 5287509"/>
              <a:gd name="connsiteX2" fmla="*/ 4591050 w 4591050"/>
              <a:gd name="connsiteY2" fmla="*/ 5287509 h 5287509"/>
              <a:gd name="connsiteX3" fmla="*/ 0 w 4591050"/>
              <a:gd name="connsiteY3" fmla="*/ 5287509 h 5287509"/>
              <a:gd name="connsiteX4" fmla="*/ 0 w 4591050"/>
              <a:gd name="connsiteY4" fmla="*/ 0 h 5287509"/>
              <a:gd name="connsiteX0" fmla="*/ 0 w 4591050"/>
              <a:gd name="connsiteY0" fmla="*/ 0 h 5287509"/>
              <a:gd name="connsiteX1" fmla="*/ 4591050 w 4591050"/>
              <a:gd name="connsiteY1" fmla="*/ 0 h 5287509"/>
              <a:gd name="connsiteX2" fmla="*/ 4591050 w 4591050"/>
              <a:gd name="connsiteY2" fmla="*/ 5287509 h 5287509"/>
              <a:gd name="connsiteX3" fmla="*/ 1530626 w 4591050"/>
              <a:gd name="connsiteY3" fmla="*/ 3975544 h 5287509"/>
              <a:gd name="connsiteX4" fmla="*/ 0 w 4591050"/>
              <a:gd name="connsiteY4" fmla="*/ 0 h 5287509"/>
              <a:gd name="connsiteX0" fmla="*/ 0 w 4591050"/>
              <a:gd name="connsiteY0" fmla="*/ 0 h 5287509"/>
              <a:gd name="connsiteX1" fmla="*/ 4591050 w 4591050"/>
              <a:gd name="connsiteY1" fmla="*/ 0 h 5287509"/>
              <a:gd name="connsiteX2" fmla="*/ 4591050 w 4591050"/>
              <a:gd name="connsiteY2" fmla="*/ 5287509 h 5287509"/>
              <a:gd name="connsiteX3" fmla="*/ 1421296 w 4591050"/>
              <a:gd name="connsiteY3" fmla="*/ 4064996 h 5287509"/>
              <a:gd name="connsiteX4" fmla="*/ 0 w 4591050"/>
              <a:gd name="connsiteY4" fmla="*/ 0 h 5287509"/>
              <a:gd name="connsiteX0" fmla="*/ 417443 w 3169754"/>
              <a:gd name="connsiteY0" fmla="*/ 59635 h 5287509"/>
              <a:gd name="connsiteX1" fmla="*/ 3169754 w 3169754"/>
              <a:gd name="connsiteY1" fmla="*/ 0 h 5287509"/>
              <a:gd name="connsiteX2" fmla="*/ 3169754 w 3169754"/>
              <a:gd name="connsiteY2" fmla="*/ 5287509 h 5287509"/>
              <a:gd name="connsiteX3" fmla="*/ 0 w 3169754"/>
              <a:gd name="connsiteY3" fmla="*/ 4064996 h 5287509"/>
              <a:gd name="connsiteX4" fmla="*/ 417443 w 3169754"/>
              <a:gd name="connsiteY4" fmla="*/ 59635 h 5287509"/>
              <a:gd name="connsiteX0" fmla="*/ 407504 w 3169754"/>
              <a:gd name="connsiteY0" fmla="*/ 9939 h 5287509"/>
              <a:gd name="connsiteX1" fmla="*/ 3169754 w 3169754"/>
              <a:gd name="connsiteY1" fmla="*/ 0 h 5287509"/>
              <a:gd name="connsiteX2" fmla="*/ 3169754 w 3169754"/>
              <a:gd name="connsiteY2" fmla="*/ 5287509 h 5287509"/>
              <a:gd name="connsiteX3" fmla="*/ 0 w 3169754"/>
              <a:gd name="connsiteY3" fmla="*/ 4064996 h 5287509"/>
              <a:gd name="connsiteX4" fmla="*/ 407504 w 3169754"/>
              <a:gd name="connsiteY4" fmla="*/ 9939 h 5287509"/>
              <a:gd name="connsiteX0" fmla="*/ 417444 w 3169754"/>
              <a:gd name="connsiteY0" fmla="*/ 0 h 5307387"/>
              <a:gd name="connsiteX1" fmla="*/ 3169754 w 3169754"/>
              <a:gd name="connsiteY1" fmla="*/ 19878 h 5307387"/>
              <a:gd name="connsiteX2" fmla="*/ 3169754 w 3169754"/>
              <a:gd name="connsiteY2" fmla="*/ 5307387 h 5307387"/>
              <a:gd name="connsiteX3" fmla="*/ 0 w 3169754"/>
              <a:gd name="connsiteY3" fmla="*/ 4084874 h 5307387"/>
              <a:gd name="connsiteX4" fmla="*/ 417444 w 3169754"/>
              <a:gd name="connsiteY4" fmla="*/ 0 h 5307387"/>
              <a:gd name="connsiteX0" fmla="*/ 427384 w 3169754"/>
              <a:gd name="connsiteY0" fmla="*/ 0 h 5287509"/>
              <a:gd name="connsiteX1" fmla="*/ 3169754 w 3169754"/>
              <a:gd name="connsiteY1" fmla="*/ 0 h 5287509"/>
              <a:gd name="connsiteX2" fmla="*/ 3169754 w 3169754"/>
              <a:gd name="connsiteY2" fmla="*/ 5287509 h 5287509"/>
              <a:gd name="connsiteX3" fmla="*/ 0 w 3169754"/>
              <a:gd name="connsiteY3" fmla="*/ 4064996 h 5287509"/>
              <a:gd name="connsiteX4" fmla="*/ 427384 w 3169754"/>
              <a:gd name="connsiteY4" fmla="*/ 0 h 5287509"/>
              <a:gd name="connsiteX0" fmla="*/ 427384 w 3169754"/>
              <a:gd name="connsiteY0" fmla="*/ 0 h 4064996"/>
              <a:gd name="connsiteX1" fmla="*/ 3169754 w 3169754"/>
              <a:gd name="connsiteY1" fmla="*/ 0 h 4064996"/>
              <a:gd name="connsiteX2" fmla="*/ 3159814 w 3169754"/>
              <a:gd name="connsiteY2" fmla="*/ 3637613 h 4064996"/>
              <a:gd name="connsiteX3" fmla="*/ 0 w 3169754"/>
              <a:gd name="connsiteY3" fmla="*/ 4064996 h 4064996"/>
              <a:gd name="connsiteX4" fmla="*/ 427384 w 3169754"/>
              <a:gd name="connsiteY4" fmla="*/ 0 h 4064996"/>
              <a:gd name="connsiteX0" fmla="*/ 427384 w 3180132"/>
              <a:gd name="connsiteY0" fmla="*/ 0 h 4064996"/>
              <a:gd name="connsiteX1" fmla="*/ 3169754 w 3180132"/>
              <a:gd name="connsiteY1" fmla="*/ 0 h 4064996"/>
              <a:gd name="connsiteX2" fmla="*/ 3179692 w 3180132"/>
              <a:gd name="connsiteY2" fmla="*/ 3935787 h 4064996"/>
              <a:gd name="connsiteX3" fmla="*/ 0 w 3180132"/>
              <a:gd name="connsiteY3" fmla="*/ 4064996 h 4064996"/>
              <a:gd name="connsiteX4" fmla="*/ 427384 w 3180132"/>
              <a:gd name="connsiteY4" fmla="*/ 0 h 4064996"/>
              <a:gd name="connsiteX0" fmla="*/ 516836 w 3269584"/>
              <a:gd name="connsiteY0" fmla="*/ 0 h 5108604"/>
              <a:gd name="connsiteX1" fmla="*/ 3259206 w 3269584"/>
              <a:gd name="connsiteY1" fmla="*/ 0 h 5108604"/>
              <a:gd name="connsiteX2" fmla="*/ 3269144 w 3269584"/>
              <a:gd name="connsiteY2" fmla="*/ 3935787 h 5108604"/>
              <a:gd name="connsiteX3" fmla="*/ 0 w 3269584"/>
              <a:gd name="connsiteY3" fmla="*/ 5108604 h 5108604"/>
              <a:gd name="connsiteX4" fmla="*/ 516836 w 3269584"/>
              <a:gd name="connsiteY4" fmla="*/ 0 h 5108604"/>
              <a:gd name="connsiteX0" fmla="*/ 1571633 w 4324381"/>
              <a:gd name="connsiteY0" fmla="*/ 0 h 5228909"/>
              <a:gd name="connsiteX1" fmla="*/ 4314003 w 4324381"/>
              <a:gd name="connsiteY1" fmla="*/ 0 h 5228909"/>
              <a:gd name="connsiteX2" fmla="*/ 4323941 w 4324381"/>
              <a:gd name="connsiteY2" fmla="*/ 3935787 h 5228909"/>
              <a:gd name="connsiteX3" fmla="*/ 1054797 w 4324381"/>
              <a:gd name="connsiteY3" fmla="*/ 5108604 h 5228909"/>
              <a:gd name="connsiteX4" fmla="*/ 1571633 w 4324381"/>
              <a:gd name="connsiteY4" fmla="*/ 0 h 5228909"/>
              <a:gd name="connsiteX0" fmla="*/ 1650400 w 4403148"/>
              <a:gd name="connsiteY0" fmla="*/ 0 h 5233444"/>
              <a:gd name="connsiteX1" fmla="*/ 4392770 w 4403148"/>
              <a:gd name="connsiteY1" fmla="*/ 0 h 5233444"/>
              <a:gd name="connsiteX2" fmla="*/ 4402708 w 4403148"/>
              <a:gd name="connsiteY2" fmla="*/ 3935787 h 5233444"/>
              <a:gd name="connsiteX3" fmla="*/ 1133564 w 4403148"/>
              <a:gd name="connsiteY3" fmla="*/ 5108604 h 5233444"/>
              <a:gd name="connsiteX4" fmla="*/ 1650400 w 4403148"/>
              <a:gd name="connsiteY4" fmla="*/ 0 h 5233444"/>
              <a:gd name="connsiteX0" fmla="*/ 1687492 w 4440240"/>
              <a:gd name="connsiteY0" fmla="*/ 0 h 5233692"/>
              <a:gd name="connsiteX1" fmla="*/ 4429862 w 4440240"/>
              <a:gd name="connsiteY1" fmla="*/ 0 h 5233692"/>
              <a:gd name="connsiteX2" fmla="*/ 4439800 w 4440240"/>
              <a:gd name="connsiteY2" fmla="*/ 3935787 h 5233692"/>
              <a:gd name="connsiteX3" fmla="*/ 1170656 w 4440240"/>
              <a:gd name="connsiteY3" fmla="*/ 5108604 h 5233692"/>
              <a:gd name="connsiteX4" fmla="*/ 1687492 w 4440240"/>
              <a:gd name="connsiteY4" fmla="*/ 0 h 5233692"/>
              <a:gd name="connsiteX0" fmla="*/ 1625652 w 4378400"/>
              <a:gd name="connsiteY0" fmla="*/ 0 h 5229044"/>
              <a:gd name="connsiteX1" fmla="*/ 4368022 w 4378400"/>
              <a:gd name="connsiteY1" fmla="*/ 0 h 5229044"/>
              <a:gd name="connsiteX2" fmla="*/ 4377960 w 4378400"/>
              <a:gd name="connsiteY2" fmla="*/ 3935787 h 5229044"/>
              <a:gd name="connsiteX3" fmla="*/ 1108816 w 4378400"/>
              <a:gd name="connsiteY3" fmla="*/ 5108604 h 5229044"/>
              <a:gd name="connsiteX4" fmla="*/ 1625652 w 4378400"/>
              <a:gd name="connsiteY4" fmla="*/ 0 h 5229044"/>
              <a:gd name="connsiteX0" fmla="*/ 1378292 w 4131040"/>
              <a:gd name="connsiteY0" fmla="*/ 0 h 5184029"/>
              <a:gd name="connsiteX1" fmla="*/ 4120662 w 4131040"/>
              <a:gd name="connsiteY1" fmla="*/ 0 h 5184029"/>
              <a:gd name="connsiteX2" fmla="*/ 4130600 w 4131040"/>
              <a:gd name="connsiteY2" fmla="*/ 3935787 h 5184029"/>
              <a:gd name="connsiteX3" fmla="*/ 861456 w 4131040"/>
              <a:gd name="connsiteY3" fmla="*/ 5108604 h 5184029"/>
              <a:gd name="connsiteX4" fmla="*/ 1378292 w 4131040"/>
              <a:gd name="connsiteY4" fmla="*/ 0 h 5184029"/>
              <a:gd name="connsiteX0" fmla="*/ 1361045 w 4113793"/>
              <a:gd name="connsiteY0" fmla="*/ 0 h 5109803"/>
              <a:gd name="connsiteX1" fmla="*/ 4103415 w 4113793"/>
              <a:gd name="connsiteY1" fmla="*/ 0 h 5109803"/>
              <a:gd name="connsiteX2" fmla="*/ 4113353 w 4113793"/>
              <a:gd name="connsiteY2" fmla="*/ 3935787 h 5109803"/>
              <a:gd name="connsiteX3" fmla="*/ 844209 w 4113793"/>
              <a:gd name="connsiteY3" fmla="*/ 5108604 h 5109803"/>
              <a:gd name="connsiteX4" fmla="*/ 17253 w 4113793"/>
              <a:gd name="connsiteY4" fmla="*/ 4055057 h 5109803"/>
              <a:gd name="connsiteX5" fmla="*/ 1361045 w 4113793"/>
              <a:gd name="connsiteY5" fmla="*/ 0 h 5109803"/>
              <a:gd name="connsiteX0" fmla="*/ 1361045 w 4113793"/>
              <a:gd name="connsiteY0" fmla="*/ 0 h 5109803"/>
              <a:gd name="connsiteX1" fmla="*/ 4103415 w 4113793"/>
              <a:gd name="connsiteY1" fmla="*/ 0 h 5109803"/>
              <a:gd name="connsiteX2" fmla="*/ 4113353 w 4113793"/>
              <a:gd name="connsiteY2" fmla="*/ 3935787 h 5109803"/>
              <a:gd name="connsiteX3" fmla="*/ 844209 w 4113793"/>
              <a:gd name="connsiteY3" fmla="*/ 5108604 h 5109803"/>
              <a:gd name="connsiteX4" fmla="*/ 17253 w 4113793"/>
              <a:gd name="connsiteY4" fmla="*/ 4055057 h 5109803"/>
              <a:gd name="connsiteX5" fmla="*/ 1361045 w 4113793"/>
              <a:gd name="connsiteY5" fmla="*/ 0 h 5109803"/>
              <a:gd name="connsiteX0" fmla="*/ 1573013 w 4325761"/>
              <a:gd name="connsiteY0" fmla="*/ 0 h 5118382"/>
              <a:gd name="connsiteX1" fmla="*/ 4315383 w 4325761"/>
              <a:gd name="connsiteY1" fmla="*/ 0 h 5118382"/>
              <a:gd name="connsiteX2" fmla="*/ 4325321 w 4325761"/>
              <a:gd name="connsiteY2" fmla="*/ 3935787 h 5118382"/>
              <a:gd name="connsiteX3" fmla="*/ 1056177 w 4325761"/>
              <a:gd name="connsiteY3" fmla="*/ 5108604 h 5118382"/>
              <a:gd name="connsiteX4" fmla="*/ 10560 w 4325761"/>
              <a:gd name="connsiteY4" fmla="*/ 4343292 h 5118382"/>
              <a:gd name="connsiteX5" fmla="*/ 1573013 w 4325761"/>
              <a:gd name="connsiteY5" fmla="*/ 0 h 5118382"/>
              <a:gd name="connsiteX0" fmla="*/ 1573013 w 4325761"/>
              <a:gd name="connsiteY0" fmla="*/ 0 h 5118382"/>
              <a:gd name="connsiteX1" fmla="*/ 4315383 w 4325761"/>
              <a:gd name="connsiteY1" fmla="*/ 0 h 5118382"/>
              <a:gd name="connsiteX2" fmla="*/ 4325321 w 4325761"/>
              <a:gd name="connsiteY2" fmla="*/ 3935787 h 5118382"/>
              <a:gd name="connsiteX3" fmla="*/ 1056177 w 4325761"/>
              <a:gd name="connsiteY3" fmla="*/ 5108604 h 5118382"/>
              <a:gd name="connsiteX4" fmla="*/ 10560 w 4325761"/>
              <a:gd name="connsiteY4" fmla="*/ 4343292 h 5118382"/>
              <a:gd name="connsiteX5" fmla="*/ 1573013 w 4325761"/>
              <a:gd name="connsiteY5" fmla="*/ 0 h 5118382"/>
              <a:gd name="connsiteX0" fmla="*/ 1573013 w 4325761"/>
              <a:gd name="connsiteY0" fmla="*/ 0 h 5118382"/>
              <a:gd name="connsiteX1" fmla="*/ 4315383 w 4325761"/>
              <a:gd name="connsiteY1" fmla="*/ 0 h 5118382"/>
              <a:gd name="connsiteX2" fmla="*/ 4325321 w 4325761"/>
              <a:gd name="connsiteY2" fmla="*/ 3935787 h 5118382"/>
              <a:gd name="connsiteX3" fmla="*/ 1056177 w 4325761"/>
              <a:gd name="connsiteY3" fmla="*/ 5108604 h 5118382"/>
              <a:gd name="connsiteX4" fmla="*/ 10560 w 4325761"/>
              <a:gd name="connsiteY4" fmla="*/ 4343292 h 5118382"/>
              <a:gd name="connsiteX5" fmla="*/ 1573013 w 4325761"/>
              <a:gd name="connsiteY5" fmla="*/ 0 h 5118382"/>
              <a:gd name="connsiteX0" fmla="*/ 1608172 w 4360920"/>
              <a:gd name="connsiteY0" fmla="*/ 0 h 5125537"/>
              <a:gd name="connsiteX1" fmla="*/ 4350542 w 4360920"/>
              <a:gd name="connsiteY1" fmla="*/ 0 h 5125537"/>
              <a:gd name="connsiteX2" fmla="*/ 4360480 w 4360920"/>
              <a:gd name="connsiteY2" fmla="*/ 3935787 h 5125537"/>
              <a:gd name="connsiteX3" fmla="*/ 1091336 w 4360920"/>
              <a:gd name="connsiteY3" fmla="*/ 5108604 h 5125537"/>
              <a:gd name="connsiteX4" fmla="*/ 45719 w 4360920"/>
              <a:gd name="connsiteY4" fmla="*/ 4343292 h 5125537"/>
              <a:gd name="connsiteX5" fmla="*/ 1608172 w 4360920"/>
              <a:gd name="connsiteY5" fmla="*/ 0 h 5125537"/>
              <a:gd name="connsiteX0" fmla="*/ 1599345 w 4352093"/>
              <a:gd name="connsiteY0" fmla="*/ 0 h 5238219"/>
              <a:gd name="connsiteX1" fmla="*/ 4341715 w 4352093"/>
              <a:gd name="connsiteY1" fmla="*/ 0 h 5238219"/>
              <a:gd name="connsiteX2" fmla="*/ 4351653 w 4352093"/>
              <a:gd name="connsiteY2" fmla="*/ 3935787 h 5238219"/>
              <a:gd name="connsiteX3" fmla="*/ 1082509 w 4352093"/>
              <a:gd name="connsiteY3" fmla="*/ 5108604 h 5238219"/>
              <a:gd name="connsiteX4" fmla="*/ 36892 w 4352093"/>
              <a:gd name="connsiteY4" fmla="*/ 4343292 h 5238219"/>
              <a:gd name="connsiteX5" fmla="*/ 1599345 w 4352093"/>
              <a:gd name="connsiteY5" fmla="*/ 0 h 5238219"/>
              <a:gd name="connsiteX0" fmla="*/ 1607772 w 4360520"/>
              <a:gd name="connsiteY0" fmla="*/ 0 h 5229271"/>
              <a:gd name="connsiteX1" fmla="*/ 4350142 w 4360520"/>
              <a:gd name="connsiteY1" fmla="*/ 0 h 5229271"/>
              <a:gd name="connsiteX2" fmla="*/ 4360080 w 4360520"/>
              <a:gd name="connsiteY2" fmla="*/ 3935787 h 5229271"/>
              <a:gd name="connsiteX3" fmla="*/ 1090936 w 4360520"/>
              <a:gd name="connsiteY3" fmla="*/ 5108604 h 5229271"/>
              <a:gd name="connsiteX4" fmla="*/ 45319 w 4360520"/>
              <a:gd name="connsiteY4" fmla="*/ 4343292 h 5229271"/>
              <a:gd name="connsiteX5" fmla="*/ 1607772 w 4360520"/>
              <a:gd name="connsiteY5" fmla="*/ 0 h 5229271"/>
              <a:gd name="connsiteX0" fmla="*/ 1609512 w 4362260"/>
              <a:gd name="connsiteY0" fmla="*/ 0 h 5242301"/>
              <a:gd name="connsiteX1" fmla="*/ 4351882 w 4362260"/>
              <a:gd name="connsiteY1" fmla="*/ 0 h 5242301"/>
              <a:gd name="connsiteX2" fmla="*/ 4361820 w 4362260"/>
              <a:gd name="connsiteY2" fmla="*/ 3935787 h 5242301"/>
              <a:gd name="connsiteX3" fmla="*/ 1092676 w 4362260"/>
              <a:gd name="connsiteY3" fmla="*/ 5108604 h 5242301"/>
              <a:gd name="connsiteX4" fmla="*/ 47059 w 4362260"/>
              <a:gd name="connsiteY4" fmla="*/ 4343292 h 5242301"/>
              <a:gd name="connsiteX5" fmla="*/ 1609512 w 4362260"/>
              <a:gd name="connsiteY5" fmla="*/ 0 h 5242301"/>
              <a:gd name="connsiteX0" fmla="*/ 1619128 w 4371876"/>
              <a:gd name="connsiteY0" fmla="*/ 0 h 5251234"/>
              <a:gd name="connsiteX1" fmla="*/ 4361498 w 4371876"/>
              <a:gd name="connsiteY1" fmla="*/ 0 h 5251234"/>
              <a:gd name="connsiteX2" fmla="*/ 4371436 w 4371876"/>
              <a:gd name="connsiteY2" fmla="*/ 3935787 h 5251234"/>
              <a:gd name="connsiteX3" fmla="*/ 1102292 w 4371876"/>
              <a:gd name="connsiteY3" fmla="*/ 5108604 h 5251234"/>
              <a:gd name="connsiteX4" fmla="*/ 56675 w 4371876"/>
              <a:gd name="connsiteY4" fmla="*/ 4343292 h 5251234"/>
              <a:gd name="connsiteX5" fmla="*/ 1619128 w 4371876"/>
              <a:gd name="connsiteY5" fmla="*/ 0 h 5251234"/>
              <a:gd name="connsiteX0" fmla="*/ 1620440 w 4373188"/>
              <a:gd name="connsiteY0" fmla="*/ 0 h 5247659"/>
              <a:gd name="connsiteX1" fmla="*/ 4362810 w 4373188"/>
              <a:gd name="connsiteY1" fmla="*/ 0 h 5247659"/>
              <a:gd name="connsiteX2" fmla="*/ 4372748 w 4373188"/>
              <a:gd name="connsiteY2" fmla="*/ 3935787 h 5247659"/>
              <a:gd name="connsiteX3" fmla="*/ 1103604 w 4373188"/>
              <a:gd name="connsiteY3" fmla="*/ 5108604 h 5247659"/>
              <a:gd name="connsiteX4" fmla="*/ 57987 w 4373188"/>
              <a:gd name="connsiteY4" fmla="*/ 4343292 h 5247659"/>
              <a:gd name="connsiteX5" fmla="*/ 1620440 w 4373188"/>
              <a:gd name="connsiteY5" fmla="*/ 0 h 5247659"/>
              <a:gd name="connsiteX0" fmla="*/ 1613576 w 4366324"/>
              <a:gd name="connsiteY0" fmla="*/ 0 h 5236734"/>
              <a:gd name="connsiteX1" fmla="*/ 4355946 w 4366324"/>
              <a:gd name="connsiteY1" fmla="*/ 0 h 5236734"/>
              <a:gd name="connsiteX2" fmla="*/ 4365884 w 4366324"/>
              <a:gd name="connsiteY2" fmla="*/ 3935787 h 5236734"/>
              <a:gd name="connsiteX3" fmla="*/ 1096740 w 4366324"/>
              <a:gd name="connsiteY3" fmla="*/ 5108604 h 5236734"/>
              <a:gd name="connsiteX4" fmla="*/ 51123 w 4366324"/>
              <a:gd name="connsiteY4" fmla="*/ 4343292 h 5236734"/>
              <a:gd name="connsiteX5" fmla="*/ 1613576 w 4366324"/>
              <a:gd name="connsiteY5" fmla="*/ 0 h 5236734"/>
              <a:gd name="connsiteX0" fmla="*/ 1633875 w 4386623"/>
              <a:gd name="connsiteY0" fmla="*/ 0 h 5235464"/>
              <a:gd name="connsiteX1" fmla="*/ 4376245 w 4386623"/>
              <a:gd name="connsiteY1" fmla="*/ 0 h 5235464"/>
              <a:gd name="connsiteX2" fmla="*/ 4386183 w 4386623"/>
              <a:gd name="connsiteY2" fmla="*/ 3935787 h 5235464"/>
              <a:gd name="connsiteX3" fmla="*/ 1117039 w 4386623"/>
              <a:gd name="connsiteY3" fmla="*/ 5108604 h 5235464"/>
              <a:gd name="connsiteX4" fmla="*/ 49758 w 4386623"/>
              <a:gd name="connsiteY4" fmla="*/ 4336092 h 5235464"/>
              <a:gd name="connsiteX5" fmla="*/ 1633875 w 4386623"/>
              <a:gd name="connsiteY5" fmla="*/ 0 h 5235464"/>
              <a:gd name="connsiteX0" fmla="*/ 1641049 w 4393797"/>
              <a:gd name="connsiteY0" fmla="*/ 0 h 5236595"/>
              <a:gd name="connsiteX1" fmla="*/ 4383419 w 4393797"/>
              <a:gd name="connsiteY1" fmla="*/ 0 h 5236595"/>
              <a:gd name="connsiteX2" fmla="*/ 4393357 w 4393797"/>
              <a:gd name="connsiteY2" fmla="*/ 3935787 h 5236595"/>
              <a:gd name="connsiteX3" fmla="*/ 1124213 w 4393797"/>
              <a:gd name="connsiteY3" fmla="*/ 5108604 h 5236595"/>
              <a:gd name="connsiteX4" fmla="*/ 56932 w 4393797"/>
              <a:gd name="connsiteY4" fmla="*/ 4336092 h 5236595"/>
              <a:gd name="connsiteX5" fmla="*/ 1641049 w 4393797"/>
              <a:gd name="connsiteY5" fmla="*/ 0 h 5236595"/>
              <a:gd name="connsiteX0" fmla="*/ 1641049 w 4393797"/>
              <a:gd name="connsiteY0" fmla="*/ 0 h 5236595"/>
              <a:gd name="connsiteX1" fmla="*/ 4383419 w 4393797"/>
              <a:gd name="connsiteY1" fmla="*/ 0 h 5236595"/>
              <a:gd name="connsiteX2" fmla="*/ 4393357 w 4393797"/>
              <a:gd name="connsiteY2" fmla="*/ 3935787 h 5236595"/>
              <a:gd name="connsiteX3" fmla="*/ 1124213 w 4393797"/>
              <a:gd name="connsiteY3" fmla="*/ 5108604 h 5236595"/>
              <a:gd name="connsiteX4" fmla="*/ 56932 w 4393797"/>
              <a:gd name="connsiteY4" fmla="*/ 4336092 h 5236595"/>
              <a:gd name="connsiteX5" fmla="*/ 1641049 w 4393797"/>
              <a:gd name="connsiteY5" fmla="*/ 0 h 5236595"/>
              <a:gd name="connsiteX0" fmla="*/ 1641049 w 4393797"/>
              <a:gd name="connsiteY0" fmla="*/ 0 h 5236595"/>
              <a:gd name="connsiteX1" fmla="*/ 4383419 w 4393797"/>
              <a:gd name="connsiteY1" fmla="*/ 0 h 5236595"/>
              <a:gd name="connsiteX2" fmla="*/ 4393357 w 4393797"/>
              <a:gd name="connsiteY2" fmla="*/ 3935787 h 5236595"/>
              <a:gd name="connsiteX3" fmla="*/ 1124213 w 4393797"/>
              <a:gd name="connsiteY3" fmla="*/ 5108604 h 5236595"/>
              <a:gd name="connsiteX4" fmla="*/ 56932 w 4393797"/>
              <a:gd name="connsiteY4" fmla="*/ 4336092 h 5236595"/>
              <a:gd name="connsiteX5" fmla="*/ 1641049 w 4393797"/>
              <a:gd name="connsiteY5" fmla="*/ 0 h 5236595"/>
              <a:gd name="connsiteX0" fmla="*/ 1641049 w 4393797"/>
              <a:gd name="connsiteY0" fmla="*/ 0 h 5243795"/>
              <a:gd name="connsiteX1" fmla="*/ 4383419 w 4393797"/>
              <a:gd name="connsiteY1" fmla="*/ 7200 h 5243795"/>
              <a:gd name="connsiteX2" fmla="*/ 4393357 w 4393797"/>
              <a:gd name="connsiteY2" fmla="*/ 3942987 h 5243795"/>
              <a:gd name="connsiteX3" fmla="*/ 1124213 w 4393797"/>
              <a:gd name="connsiteY3" fmla="*/ 5115804 h 5243795"/>
              <a:gd name="connsiteX4" fmla="*/ 56932 w 4393797"/>
              <a:gd name="connsiteY4" fmla="*/ 4343292 h 5243795"/>
              <a:gd name="connsiteX5" fmla="*/ 1641049 w 4393797"/>
              <a:gd name="connsiteY5" fmla="*/ 0 h 5243795"/>
              <a:gd name="connsiteX0" fmla="*/ 1641049 w 4393797"/>
              <a:gd name="connsiteY0" fmla="*/ 0 h 5243795"/>
              <a:gd name="connsiteX1" fmla="*/ 4383419 w 4393797"/>
              <a:gd name="connsiteY1" fmla="*/ 0 h 5243795"/>
              <a:gd name="connsiteX2" fmla="*/ 4393357 w 4393797"/>
              <a:gd name="connsiteY2" fmla="*/ 3942987 h 5243795"/>
              <a:gd name="connsiteX3" fmla="*/ 1124213 w 4393797"/>
              <a:gd name="connsiteY3" fmla="*/ 5115804 h 5243795"/>
              <a:gd name="connsiteX4" fmla="*/ 56932 w 4393797"/>
              <a:gd name="connsiteY4" fmla="*/ 4343292 h 5243795"/>
              <a:gd name="connsiteX5" fmla="*/ 1641049 w 4393797"/>
              <a:gd name="connsiteY5" fmla="*/ 0 h 5243795"/>
              <a:gd name="connsiteX0" fmla="*/ 1653418 w 4406166"/>
              <a:gd name="connsiteY0" fmla="*/ 0 h 5243795"/>
              <a:gd name="connsiteX1" fmla="*/ 4395788 w 4406166"/>
              <a:gd name="connsiteY1" fmla="*/ 0 h 5243795"/>
              <a:gd name="connsiteX2" fmla="*/ 4405726 w 4406166"/>
              <a:gd name="connsiteY2" fmla="*/ 3942987 h 5243795"/>
              <a:gd name="connsiteX3" fmla="*/ 1136582 w 4406166"/>
              <a:gd name="connsiteY3" fmla="*/ 5115804 h 5243795"/>
              <a:gd name="connsiteX4" fmla="*/ 69301 w 4406166"/>
              <a:gd name="connsiteY4" fmla="*/ 4343292 h 5243795"/>
              <a:gd name="connsiteX5" fmla="*/ 1653418 w 4406166"/>
              <a:gd name="connsiteY5" fmla="*/ 0 h 5243795"/>
              <a:gd name="connsiteX0" fmla="*/ 1652913 w 4405661"/>
              <a:gd name="connsiteY0" fmla="*/ 0 h 5250005"/>
              <a:gd name="connsiteX1" fmla="*/ 4395283 w 4405661"/>
              <a:gd name="connsiteY1" fmla="*/ 0 h 5250005"/>
              <a:gd name="connsiteX2" fmla="*/ 4405221 w 4405661"/>
              <a:gd name="connsiteY2" fmla="*/ 3942987 h 5250005"/>
              <a:gd name="connsiteX3" fmla="*/ 1136077 w 4405661"/>
              <a:gd name="connsiteY3" fmla="*/ 5115804 h 5250005"/>
              <a:gd name="connsiteX4" fmla="*/ 68796 w 4405661"/>
              <a:gd name="connsiteY4" fmla="*/ 4343292 h 5250005"/>
              <a:gd name="connsiteX5" fmla="*/ 1652913 w 4405661"/>
              <a:gd name="connsiteY5" fmla="*/ 0 h 5250005"/>
              <a:gd name="connsiteX0" fmla="*/ 1656592 w 4409340"/>
              <a:gd name="connsiteY0" fmla="*/ 0 h 5256226"/>
              <a:gd name="connsiteX1" fmla="*/ 4398962 w 4409340"/>
              <a:gd name="connsiteY1" fmla="*/ 0 h 5256226"/>
              <a:gd name="connsiteX2" fmla="*/ 4408900 w 4409340"/>
              <a:gd name="connsiteY2" fmla="*/ 3942987 h 5256226"/>
              <a:gd name="connsiteX3" fmla="*/ 1139756 w 4409340"/>
              <a:gd name="connsiteY3" fmla="*/ 5115804 h 5256226"/>
              <a:gd name="connsiteX4" fmla="*/ 72475 w 4409340"/>
              <a:gd name="connsiteY4" fmla="*/ 4343292 h 5256226"/>
              <a:gd name="connsiteX5" fmla="*/ 1656592 w 4409340"/>
              <a:gd name="connsiteY5" fmla="*/ 0 h 525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340" h="5256226">
                <a:moveTo>
                  <a:pt x="1656592" y="0"/>
                </a:moveTo>
                <a:lnTo>
                  <a:pt x="4398962" y="0"/>
                </a:lnTo>
                <a:cubicBezTo>
                  <a:pt x="4395649" y="1212538"/>
                  <a:pt x="4412213" y="2730449"/>
                  <a:pt x="4408900" y="3942987"/>
                </a:cubicBezTo>
                <a:lnTo>
                  <a:pt x="1139756" y="5115804"/>
                </a:lnTo>
                <a:cubicBezTo>
                  <a:pt x="372746" y="5464963"/>
                  <a:pt x="-210051" y="5146551"/>
                  <a:pt x="72475" y="4343292"/>
                </a:cubicBezTo>
                <a:cubicBezTo>
                  <a:pt x="345671" y="3581310"/>
                  <a:pt x="1308992" y="978478"/>
                  <a:pt x="165659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tIns="684000" rIns="360000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xmlns="" id="{0613F01E-8B59-5B4B-91B2-14B7AFCFEDE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1905519"/>
            <a:ext cx="342910" cy="62380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r>
              <a:rPr lang="nl-NL" noProof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8C853561-C57C-0342-B8F3-286B5EA59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29" y="738623"/>
            <a:ext cx="5187464" cy="1790700"/>
          </a:xfrm>
        </p:spPr>
        <p:txBody>
          <a:bodyPr anchor="b">
            <a:noAutofit/>
          </a:bodyPr>
          <a:lstStyle>
            <a:lvl1pPr algn="l"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</a:t>
            </a:r>
            <a:br>
              <a:rPr lang="nl-NL" noProof="0" dirty="0"/>
            </a:br>
            <a:r>
              <a:rPr lang="nl-NL" noProof="0" dirty="0"/>
              <a:t>presentatie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xmlns="" id="{8352F867-2C84-6944-9862-01445FAF0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29" y="3182661"/>
            <a:ext cx="4620816" cy="240394"/>
          </a:xfrm>
        </p:spPr>
        <p:txBody>
          <a:bodyPr anchor="ctr">
            <a:noAutofit/>
          </a:bodyPr>
          <a:lstStyle>
            <a:lvl1pPr marL="0" indent="0">
              <a:buNone/>
              <a:defRPr sz="1800" b="0" cap="none">
                <a:solidFill>
                  <a:srgbClr val="382F2D"/>
                </a:solidFill>
              </a:defRPr>
            </a:lvl1pPr>
          </a:lstStyle>
          <a:p>
            <a:r>
              <a:rPr lang="nl-NL" noProof="0" dirty="0"/>
              <a:t>Datum</a:t>
            </a:r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xmlns="" id="{D72725E8-875B-364C-B01E-0D16D9B006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674" y="3440056"/>
            <a:ext cx="4620816" cy="276225"/>
          </a:xfrm>
        </p:spPr>
        <p:txBody>
          <a:bodyPr anchor="ctr">
            <a:noAutofit/>
          </a:bodyPr>
          <a:lstStyle>
            <a:lvl1pPr marL="0" indent="0">
              <a:buNone/>
              <a:defRPr sz="1800" b="0" cap="none">
                <a:solidFill>
                  <a:srgbClr val="382F2D"/>
                </a:solidFill>
              </a:defRPr>
            </a:lvl1pPr>
          </a:lstStyle>
          <a:p>
            <a:r>
              <a:rPr lang="nl-NL" noProof="0"/>
              <a:t>Plaats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1457D89-18D7-E947-9AEF-BBFC558A5C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663922" y="4404878"/>
            <a:ext cx="1008323" cy="3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971600" y="411510"/>
            <a:ext cx="3826768" cy="367550"/>
          </a:xfrm>
          <a:prstGeom prst="rect">
            <a:avLst/>
          </a:prstGeom>
        </p:spPr>
        <p:txBody>
          <a:bodyPr/>
          <a:lstStyle>
            <a:lvl1pPr algn="l">
              <a:defRPr sz="3300"/>
            </a:lvl1pPr>
          </a:lstStyle>
          <a:p>
            <a:r>
              <a:rPr lang="nl-BE" sz="1950" dirty="0">
                <a:solidFill>
                  <a:schemeClr val="bg1">
                    <a:lumMod val="50000"/>
                  </a:schemeClr>
                </a:solidFill>
              </a:rPr>
              <a:t>Titel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0"/>
          </p:nvPr>
        </p:nvSpPr>
        <p:spPr>
          <a:xfrm>
            <a:off x="971600" y="951570"/>
            <a:ext cx="7056784" cy="3942438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latin typeface="Verdana" pitchFamily="34" charset="0"/>
              </a:defRPr>
            </a:lvl1pPr>
            <a:lvl2pPr>
              <a:buNone/>
              <a:defRPr sz="1350">
                <a:latin typeface="Verdana" pitchFamily="34" charset="0"/>
              </a:defRPr>
            </a:lvl2pPr>
            <a:lvl3pPr>
              <a:buNone/>
              <a:defRPr sz="1350">
                <a:latin typeface="Verdana" pitchFamily="34" charset="0"/>
              </a:defRPr>
            </a:lvl3pPr>
            <a:lvl4pPr>
              <a:buNone/>
              <a:defRPr sz="1350">
                <a:latin typeface="Verdana" pitchFamily="34" charset="0"/>
              </a:defRPr>
            </a:lvl4pPr>
            <a:lvl5pPr>
              <a:buNone/>
              <a:defRPr sz="1350">
                <a:latin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601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341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96BA1F1-EDC6-D045-9377-A356D554E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44C72D-7B73-9E4F-90D8-DF8BC5727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648" y="627136"/>
            <a:ext cx="7886700" cy="1125141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Hoofdstuktitel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4196DF3-4A0B-9649-B984-BA0455A966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648" y="1900714"/>
            <a:ext cx="7886700" cy="1125140"/>
          </a:xfrm>
        </p:spPr>
        <p:txBody>
          <a:bodyPr>
            <a:noAutofit/>
          </a:bodyPr>
          <a:lstStyle>
            <a:lvl1pPr marL="0" indent="0">
              <a:buNone/>
              <a:defRPr sz="3000" b="0" i="1" cap="none" baseline="0">
                <a:solidFill>
                  <a:srgbClr val="382F2D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xmlns="" id="{FE854AE7-A47F-CC43-A2EC-66ADD9552AA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615789"/>
            <a:ext cx="342910" cy="62380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r>
              <a:rPr lang="nl-NL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9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3 nivea's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9962002-696D-4E48-8FC3-4F38412273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690" y="1234879"/>
            <a:ext cx="7936230" cy="3375000"/>
          </a:xfrm>
        </p:spPr>
        <p:txBody>
          <a:bodyPr>
            <a:noAutofit/>
          </a:bodyPr>
          <a:lstStyle>
            <a:lvl1pPr marL="202406" indent="-202406">
              <a:spcBef>
                <a:spcPts val="300"/>
              </a:spcBef>
              <a:spcAft>
                <a:spcPts val="450"/>
              </a:spcAft>
              <a:buClr>
                <a:srgbClr val="909D00"/>
              </a:buClr>
              <a:buFont typeface="Arial" panose="020B0604020202020204" pitchFamily="34" charset="0"/>
              <a:buChar char="•"/>
              <a:tabLst/>
              <a:defRPr sz="2100" b="0" i="0" cap="none" baseline="0">
                <a:solidFill>
                  <a:srgbClr val="382F2D"/>
                </a:solidFill>
              </a:defRPr>
            </a:lvl1pPr>
            <a:lvl2pPr marL="271463" indent="-2571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382F2D"/>
                </a:solidFill>
              </a:defRPr>
            </a:lvl2pPr>
            <a:lvl3pPr marL="367904" indent="-165497">
              <a:spcBef>
                <a:spcPts val="300"/>
              </a:spcBef>
              <a:spcAft>
                <a:spcPts val="450"/>
              </a:spcAft>
              <a:buClr>
                <a:schemeClr val="accent4">
                  <a:lumMod val="75000"/>
                </a:schemeClr>
              </a:buClr>
              <a:buFont typeface="Systeemlettertype"/>
              <a:buChar char="-"/>
              <a:tabLst/>
              <a:defRPr sz="1800" b="0" i="0">
                <a:latin typeface="Tahoma" panose="020B0604030504040204" pitchFamily="34" charset="0"/>
              </a:defRPr>
            </a:lvl3pPr>
            <a:lvl4pPr marL="545306" indent="-177404">
              <a:spcBef>
                <a:spcPts val="300"/>
              </a:spcBef>
              <a:spcAft>
                <a:spcPts val="375"/>
              </a:spcAft>
              <a:buClr>
                <a:schemeClr val="accent5"/>
              </a:buClr>
              <a:buFont typeface="Wingdings" pitchFamily="2" charset="2"/>
              <a:buChar char="§"/>
              <a:tabLst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4pPr>
          </a:lstStyle>
          <a:p>
            <a:r>
              <a:rPr lang="nl-NL" dirty="0"/>
              <a:t>Drie </a:t>
            </a:r>
            <a:r>
              <a:rPr lang="nl-NL" dirty="0" err="1"/>
              <a:t>niveau’s</a:t>
            </a:r>
            <a:r>
              <a:rPr lang="nl-NL" dirty="0"/>
              <a:t> met </a:t>
            </a:r>
            <a:r>
              <a:rPr lang="nl-NL" dirty="0" err="1"/>
              <a:t>bullets</a:t>
            </a:r>
            <a:r>
              <a:rPr lang="nl-NL" dirty="0"/>
              <a:t> beschikbaar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xmlns="" id="{A09786C1-7550-DC46-89A7-7048A19DD07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xmlns="" id="{67D5E92E-9642-A64B-B63C-896FEEEF4A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3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subtitels  en é teksvlakken - 3 nivea's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53B6DA-4B92-454A-ABB9-C0058A8F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9962002-696D-4E48-8FC3-4F38412273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691" y="1713001"/>
            <a:ext cx="3937856" cy="2960676"/>
          </a:xfrm>
        </p:spPr>
        <p:txBody>
          <a:bodyPr>
            <a:noAutofit/>
          </a:bodyPr>
          <a:lstStyle>
            <a:lvl1pPr marL="202406" indent="-202406">
              <a:spcBef>
                <a:spcPts val="300"/>
              </a:spcBef>
              <a:spcAft>
                <a:spcPts val="450"/>
              </a:spcAft>
              <a:buClr>
                <a:srgbClr val="909D00"/>
              </a:buClr>
              <a:buFont typeface="Arial" panose="020B0604020202020204" pitchFamily="34" charset="0"/>
              <a:buChar char="•"/>
              <a:tabLst/>
              <a:defRPr sz="2100" b="0" i="0" cap="none" baseline="0">
                <a:solidFill>
                  <a:srgbClr val="382F2D"/>
                </a:solidFill>
              </a:defRPr>
            </a:lvl1pPr>
            <a:lvl2pPr marL="271463" indent="-2571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382F2D"/>
                </a:solidFill>
              </a:defRPr>
            </a:lvl2pPr>
            <a:lvl3pPr marL="367904" indent="-165497">
              <a:spcBef>
                <a:spcPts val="300"/>
              </a:spcBef>
              <a:spcAft>
                <a:spcPts val="450"/>
              </a:spcAft>
              <a:buClr>
                <a:schemeClr val="accent4">
                  <a:lumMod val="75000"/>
                </a:schemeClr>
              </a:buClr>
              <a:buFont typeface="Systeemlettertype"/>
              <a:buChar char="-"/>
              <a:tabLst/>
              <a:defRPr sz="1800" b="0" i="0">
                <a:latin typeface="Tahoma" panose="020B0604030504040204" pitchFamily="34" charset="0"/>
              </a:defRPr>
            </a:lvl3pPr>
            <a:lvl4pPr marL="545306" indent="-177404">
              <a:spcBef>
                <a:spcPts val="300"/>
              </a:spcBef>
              <a:spcAft>
                <a:spcPts val="375"/>
              </a:spcAft>
              <a:buClr>
                <a:schemeClr val="accent5"/>
              </a:buClr>
              <a:buFont typeface="Wingdings" pitchFamily="2" charset="2"/>
              <a:buChar char="§"/>
              <a:tabLst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4pPr>
          </a:lstStyle>
          <a:p>
            <a:r>
              <a:rPr lang="nl-NL" dirty="0"/>
              <a:t>Drie </a:t>
            </a:r>
            <a:r>
              <a:rPr lang="nl-NL" dirty="0" err="1"/>
              <a:t>niveau’s</a:t>
            </a:r>
            <a:r>
              <a:rPr lang="nl-NL" dirty="0"/>
              <a:t> met </a:t>
            </a:r>
            <a:r>
              <a:rPr lang="nl-NL" dirty="0" err="1"/>
              <a:t>bullets</a:t>
            </a:r>
            <a:r>
              <a:rPr lang="nl-NL" dirty="0"/>
              <a:t> beschikbaar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xmlns="" id="{A09786C1-7550-DC46-89A7-7048A19DD07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xmlns="" id="{67D5E92E-9642-A64B-B63C-896FEEEF4A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xmlns="" id="{25AF1B84-4853-5543-A63E-17CA1661B9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56918" y="1714503"/>
            <a:ext cx="3937856" cy="2960676"/>
          </a:xfrm>
        </p:spPr>
        <p:txBody>
          <a:bodyPr>
            <a:noAutofit/>
          </a:bodyPr>
          <a:lstStyle>
            <a:lvl1pPr marL="202406" indent="-202406">
              <a:spcBef>
                <a:spcPts val="300"/>
              </a:spcBef>
              <a:spcAft>
                <a:spcPts val="450"/>
              </a:spcAft>
              <a:buClr>
                <a:srgbClr val="909D00"/>
              </a:buClr>
              <a:buFont typeface="Arial" panose="020B0604020202020204" pitchFamily="34" charset="0"/>
              <a:buChar char="•"/>
              <a:tabLst/>
              <a:defRPr sz="2100" b="0" i="0" cap="none" baseline="0">
                <a:solidFill>
                  <a:srgbClr val="382F2D"/>
                </a:solidFill>
              </a:defRPr>
            </a:lvl1pPr>
            <a:lvl2pPr marL="271463" indent="-2571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382F2D"/>
                </a:solidFill>
              </a:defRPr>
            </a:lvl2pPr>
            <a:lvl3pPr marL="367904" indent="-165497">
              <a:spcBef>
                <a:spcPts val="300"/>
              </a:spcBef>
              <a:spcAft>
                <a:spcPts val="450"/>
              </a:spcAft>
              <a:buClr>
                <a:schemeClr val="accent4">
                  <a:lumMod val="75000"/>
                </a:schemeClr>
              </a:buClr>
              <a:buFont typeface="Systeemlettertype"/>
              <a:buChar char="-"/>
              <a:tabLst/>
              <a:defRPr sz="1800" b="0" i="0">
                <a:latin typeface="Tahoma" panose="020B0604030504040204" pitchFamily="34" charset="0"/>
              </a:defRPr>
            </a:lvl3pPr>
            <a:lvl4pPr marL="545306" indent="-177404">
              <a:spcBef>
                <a:spcPts val="300"/>
              </a:spcBef>
              <a:spcAft>
                <a:spcPts val="375"/>
              </a:spcAft>
              <a:buClr>
                <a:schemeClr val="accent5"/>
              </a:buClr>
              <a:buFont typeface="Wingdings" pitchFamily="2" charset="2"/>
              <a:buChar char="§"/>
              <a:tabLst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4pPr>
          </a:lstStyle>
          <a:p>
            <a:r>
              <a:rPr lang="nl-NL" dirty="0"/>
              <a:t>Drie </a:t>
            </a:r>
            <a:r>
              <a:rPr lang="nl-NL" dirty="0" err="1"/>
              <a:t>niveau’s</a:t>
            </a:r>
            <a:r>
              <a:rPr lang="nl-NL" dirty="0"/>
              <a:t> met </a:t>
            </a:r>
            <a:r>
              <a:rPr lang="nl-NL" dirty="0" err="1"/>
              <a:t>bullets</a:t>
            </a:r>
            <a:r>
              <a:rPr lang="nl-NL" dirty="0"/>
              <a:t> beschikbaar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E29AA8F-7518-B74E-A795-549F2E673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928" y="1108113"/>
            <a:ext cx="3937397" cy="540904"/>
          </a:xfrm>
        </p:spPr>
        <p:txBody>
          <a:bodyPr anchor="b"/>
          <a:lstStyle>
            <a:lvl1pPr>
              <a:defRPr sz="2100" cap="none" baseline="0"/>
            </a:lvl1pPr>
          </a:lstStyle>
          <a:p>
            <a:r>
              <a:rPr lang="nl-NL" dirty="0"/>
              <a:t>Subtitel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xmlns="" id="{E4F92936-5983-9945-B8F1-DEC7D9F37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6696" y="1108113"/>
            <a:ext cx="3937397" cy="540904"/>
          </a:xfrm>
        </p:spPr>
        <p:txBody>
          <a:bodyPr anchor="b"/>
          <a:lstStyle>
            <a:lvl1pPr>
              <a:defRPr sz="2100" cap="none" baseline="0"/>
            </a:lvl1pPr>
          </a:lstStyle>
          <a:p>
            <a:r>
              <a:rPr lang="nl-NL" dirty="0"/>
              <a:t>Subtitel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2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2 niveau's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9962002-696D-4E48-8FC3-4F38412273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690" y="1222180"/>
            <a:ext cx="7936230" cy="3375221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spcAft>
                <a:spcPts val="450"/>
              </a:spcAft>
              <a:defRPr sz="2100"/>
            </a:lvl2pPr>
            <a:lvl3pPr marL="435769" indent="-161925">
              <a:spcAft>
                <a:spcPts val="375"/>
              </a:spcAft>
              <a:buClr>
                <a:schemeClr val="accent3"/>
              </a:buClr>
              <a:tabLst/>
              <a:defRPr b="0" i="0">
                <a:latin typeface="Tahoma" panose="020B0604030504040204" pitchFamily="34" charset="0"/>
              </a:defRPr>
            </a:lvl3pPr>
          </a:lstStyle>
          <a:p>
            <a:r>
              <a:rPr lang="nl-NL" noProof="0" dirty="0"/>
              <a:t>Eerste niveau in </a:t>
            </a:r>
            <a:r>
              <a:rPr lang="nl-NL" noProof="0" dirty="0" err="1"/>
              <a:t>hoofdleTters</a:t>
            </a:r>
            <a:r>
              <a:rPr lang="nl-NL" noProof="0" dirty="0"/>
              <a:t>, Tweede niveau in kleine letters en donker grijs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AC9B5C85-3860-4A45-8F6E-08E55DD99E65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63DD7D30-BD57-674E-B43F-85158CA6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89" y="-13174"/>
            <a:ext cx="7247241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1EBE64D-919F-7448-B330-7EE8DA05FE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41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tekstv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C745AB2-03D8-D249-9937-F514F456F7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4964" y="1189402"/>
            <a:ext cx="3886200" cy="3393278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spcAft>
                <a:spcPts val="450"/>
              </a:spcAft>
              <a:defRPr sz="2100"/>
            </a:lvl2pPr>
            <a:lvl3pPr marL="435769" indent="-161925">
              <a:spcAft>
                <a:spcPts val="375"/>
              </a:spcAft>
              <a:buClr>
                <a:schemeClr val="accent3"/>
              </a:buClr>
              <a:tabLst/>
              <a:defRPr b="0" i="0">
                <a:latin typeface="Tahoma" panose="020B0604030504040204" pitchFamily="34" charset="0"/>
              </a:defRPr>
            </a:lvl3pPr>
          </a:lstStyle>
          <a:p>
            <a:r>
              <a:rPr lang="nl-NL" dirty="0"/>
              <a:t>Tekststijl van het model</a:t>
            </a:r>
            <a:br>
              <a:rPr lang="nl-NL" dirty="0"/>
            </a:br>
            <a:r>
              <a:rPr lang="nl-NL" dirty="0"/>
              <a:t>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B1C3766A-5AC4-734C-9CEF-967F3FA6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xmlns="" id="{93E8ADB2-52A0-164A-B5EF-E1F6C418D5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xmlns="" id="{42CCFED6-E801-6449-A797-3D6DBA2396D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5464" y="1189402"/>
            <a:ext cx="3886200" cy="3393278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spcAft>
                <a:spcPts val="450"/>
              </a:spcAft>
              <a:defRPr sz="2100"/>
            </a:lvl2pPr>
            <a:lvl3pPr marL="500063" indent="-161925">
              <a:spcAft>
                <a:spcPts val="375"/>
              </a:spcAft>
              <a:buClr>
                <a:schemeClr val="accent3"/>
              </a:buClr>
              <a:tabLst/>
              <a:defRPr b="0" i="0">
                <a:latin typeface="Tahoma" panose="020B0604030504040204" pitchFamily="34" charset="0"/>
              </a:defRPr>
            </a:lvl3pPr>
          </a:lstStyle>
          <a:p>
            <a:r>
              <a:rPr lang="nl-NL" dirty="0"/>
              <a:t>Tekststijl van het model</a:t>
            </a:r>
            <a:br>
              <a:rPr lang="nl-NL" dirty="0"/>
            </a:br>
            <a:r>
              <a:rPr lang="nl-NL" dirty="0"/>
              <a:t>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xmlns="" id="{95E9AD25-5251-994A-BA7E-546B40CB69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9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 - 2 niveau's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xmlns="" id="{63DD7D30-BD57-674E-B43F-85158CA6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4817110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xmlns="" id="{027EB251-FB9C-BB4A-A497-5202C45C99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5703" y="0"/>
            <a:ext cx="3518297" cy="5143500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algn="ctr">
              <a:defRPr sz="1200" b="0" cap="none">
                <a:solidFill>
                  <a:srgbClr val="382F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xmlns="" id="{970384D6-89CD-3C4D-B3D9-6FD531826DB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xmlns="" id="{18655337-AB15-A94A-808D-5C6527702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4964" y="1189402"/>
            <a:ext cx="4809836" cy="3393278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spcAft>
                <a:spcPts val="450"/>
              </a:spcAft>
              <a:defRPr sz="2100"/>
            </a:lvl2pPr>
            <a:lvl3pPr marL="435769" indent="-161925">
              <a:spcAft>
                <a:spcPts val="375"/>
              </a:spcAft>
              <a:buClr>
                <a:schemeClr val="accent3"/>
              </a:buClr>
              <a:tabLst/>
              <a:defRPr b="0" i="0">
                <a:latin typeface="Tahoma" panose="020B0604030504040204" pitchFamily="34" charset="0"/>
              </a:defRPr>
            </a:lvl3pPr>
          </a:lstStyle>
          <a:p>
            <a:r>
              <a:rPr lang="nl-NL" dirty="0"/>
              <a:t>Tekststijl van het model</a:t>
            </a:r>
            <a:br>
              <a:rPr lang="nl-NL" dirty="0"/>
            </a:br>
            <a:r>
              <a:rPr lang="nl-NL" dirty="0"/>
              <a:t>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xmlns="" id="{1804BC0E-1AA6-1249-899F-3D5B0BB713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5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 - 3 nivea's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xmlns="" id="{33B2F4BD-B242-5347-B7AF-D65AFEB3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4817110" cy="994172"/>
          </a:xfrm>
        </p:spPr>
        <p:txBody>
          <a:bodyPr anchor="b">
            <a:noAutofit/>
          </a:bodyPr>
          <a:lstStyle>
            <a:lvl1pPr>
              <a:defRPr sz="3000" b="0"/>
            </a:lvl1pPr>
          </a:lstStyle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Tijdelijke aanduiding voor afbeelding 3">
            <a:extLst>
              <a:ext uri="{FF2B5EF4-FFF2-40B4-BE49-F238E27FC236}">
                <a16:creationId xmlns:a16="http://schemas.microsoft.com/office/drawing/2014/main" xmlns="" id="{CFF7730D-8486-E94C-81C8-0914789976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5703" y="0"/>
            <a:ext cx="3518297" cy="5143500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algn="ctr">
              <a:defRPr sz="1200" b="0" cap="none">
                <a:solidFill>
                  <a:srgbClr val="382F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xmlns="" id="{3BD60A14-B1B3-4245-8D89-D782B6C2BEE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-6178" y="433112"/>
            <a:ext cx="250916" cy="67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 noProof="0"/>
              <a:t> 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xmlns="" id="{3DC3F4F3-794C-D148-8891-7133F71478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690" y="1234879"/>
            <a:ext cx="4817110" cy="3375000"/>
          </a:xfrm>
        </p:spPr>
        <p:txBody>
          <a:bodyPr>
            <a:noAutofit/>
          </a:bodyPr>
          <a:lstStyle>
            <a:lvl1pPr marL="202406" indent="-202406">
              <a:spcBef>
                <a:spcPts val="300"/>
              </a:spcBef>
              <a:spcAft>
                <a:spcPts val="450"/>
              </a:spcAft>
              <a:buClr>
                <a:srgbClr val="909D00"/>
              </a:buClr>
              <a:buFont typeface="Arial" panose="020B0604020202020204" pitchFamily="34" charset="0"/>
              <a:buChar char="•"/>
              <a:tabLst/>
              <a:defRPr sz="2100" b="0" i="0" cap="none" baseline="0">
                <a:solidFill>
                  <a:srgbClr val="382F2D"/>
                </a:solidFill>
              </a:defRPr>
            </a:lvl1pPr>
            <a:lvl2pPr marL="271463" indent="-2571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382F2D"/>
                </a:solidFill>
              </a:defRPr>
            </a:lvl2pPr>
            <a:lvl3pPr marL="367904" indent="-165497">
              <a:spcBef>
                <a:spcPts val="300"/>
              </a:spcBef>
              <a:spcAft>
                <a:spcPts val="450"/>
              </a:spcAft>
              <a:buClr>
                <a:schemeClr val="accent4">
                  <a:lumMod val="75000"/>
                </a:schemeClr>
              </a:buClr>
              <a:buFont typeface="Systeemlettertype"/>
              <a:buChar char="-"/>
              <a:tabLst/>
              <a:defRPr sz="1800" b="0" i="0">
                <a:latin typeface="Tahoma" panose="020B0604030504040204" pitchFamily="34" charset="0"/>
              </a:defRPr>
            </a:lvl3pPr>
            <a:lvl4pPr marL="545306" indent="-177404">
              <a:spcBef>
                <a:spcPts val="300"/>
              </a:spcBef>
              <a:spcAft>
                <a:spcPts val="375"/>
              </a:spcAft>
              <a:buClr>
                <a:schemeClr val="accent5"/>
              </a:buClr>
              <a:buFont typeface="Wingdings" pitchFamily="2" charset="2"/>
              <a:buChar char="§"/>
              <a:tabLst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4pPr>
          </a:lstStyle>
          <a:p>
            <a:r>
              <a:rPr lang="nl-NL" dirty="0"/>
              <a:t>Drie </a:t>
            </a:r>
            <a:r>
              <a:rPr lang="nl-NL" dirty="0" err="1"/>
              <a:t>niveau’s</a:t>
            </a:r>
            <a:r>
              <a:rPr lang="nl-NL" dirty="0"/>
              <a:t> met </a:t>
            </a:r>
            <a:r>
              <a:rPr lang="nl-NL" dirty="0" err="1"/>
              <a:t>bullets</a:t>
            </a:r>
            <a:r>
              <a:rPr lang="nl-NL" dirty="0"/>
              <a:t> beschikbaar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  <a:endParaRPr lang="en-GB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xmlns="" id="{79E79CA6-19C4-DA4E-8094-9D8AC00670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279105" y="4760946"/>
            <a:ext cx="666062" cy="273844"/>
          </a:xfrm>
        </p:spPr>
        <p:txBody>
          <a:bodyPr/>
          <a:lstStyle>
            <a:lvl1pPr>
              <a:defRPr sz="825"/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9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D55A5678-22B6-A841-9F73-8988CC81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F554EB9-4897-5545-A076-2B5400B3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44CD21B-A735-0448-AB97-8A92B9F97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0140C3-0817-BC4F-A490-C4B68AC5A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54FB34C-F90E-A647-9B16-4EDA4373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771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B32B716-9773-4B47-8C00-DFFEF4BC2A6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ED5D7CB5-327D-744F-BEF0-79DB1262D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alphaModFix amt="95000"/>
          </a:blip>
          <a:srcRect t="57598" r="54397"/>
          <a:stretch/>
        </p:blipFill>
        <p:spPr>
          <a:xfrm rot="10800000">
            <a:off x="0" y="4210077"/>
            <a:ext cx="622854" cy="9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1" r:id="rId3"/>
    <p:sldLayoutId id="2147483660" r:id="rId4"/>
    <p:sldLayoutId id="2147483669" r:id="rId5"/>
    <p:sldLayoutId id="2147483650" r:id="rId6"/>
    <p:sldLayoutId id="2147483652" r:id="rId7"/>
    <p:sldLayoutId id="2147483661" r:id="rId8"/>
    <p:sldLayoutId id="2147483662" r:id="rId9"/>
    <p:sldLayoutId id="2147483663" r:id="rId10"/>
    <p:sldLayoutId id="2147483670" r:id="rId11"/>
    <p:sldLayoutId id="2147483664" r:id="rId12"/>
    <p:sldLayoutId id="2147483666" r:id="rId13"/>
    <p:sldLayoutId id="2147483667" r:id="rId14"/>
    <p:sldLayoutId id="2147483668" r:id="rId15"/>
    <p:sldLayoutId id="2147483665" r:id="rId16"/>
    <p:sldLayoutId id="2147483678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0" i="0" kern="1200" cap="all" baseline="0">
          <a:solidFill>
            <a:srgbClr val="909D00"/>
          </a:solidFill>
          <a:latin typeface="Tahoma" panose="020B0604030504040204" pitchFamily="34" charset="0"/>
          <a:ea typeface="+mn-ea"/>
          <a:cs typeface="+mn-cs"/>
        </a:defRPr>
      </a:lvl1pPr>
      <a:lvl2pPr marL="14288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800" b="0" i="0" kern="1200">
          <a:solidFill>
            <a:srgbClr val="382F2D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82F2D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82F2D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82F2D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3440088" y="4869657"/>
            <a:ext cx="57039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30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601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346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m.vannevel@inagro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16A3A3-6340-6B45-A4DA-D2A561B00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 6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1D084D1-DD7B-A84C-B508-969FC773A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329" y="1896531"/>
            <a:ext cx="7828738" cy="3176695"/>
          </a:xfrm>
        </p:spPr>
        <p:txBody>
          <a:bodyPr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BFBEE692-ED6B-BD49-99D2-435012A55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674" y="3061547"/>
            <a:ext cx="4620816" cy="318345"/>
          </a:xfrm>
        </p:spPr>
        <p:txBody>
          <a:bodyPr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 </a:t>
            </a:r>
          </a:p>
          <a:p>
            <a:r>
              <a:rPr lang="en-GB" sz="1400" dirty="0"/>
              <a:t>Bram Van Nevel</a:t>
            </a:r>
          </a:p>
          <a:p>
            <a:r>
              <a:rPr lang="en-GB" sz="1400" dirty="0"/>
              <a:t>051/27.33.47</a:t>
            </a:r>
          </a:p>
          <a:p>
            <a:r>
              <a:rPr lang="en-GB" sz="1400" dirty="0">
                <a:hlinkClick r:id="rId3"/>
              </a:rPr>
              <a:t>Bram.vannevel@inagro.be</a:t>
            </a:r>
            <a:r>
              <a:rPr lang="en-GB" sz="1400" dirty="0"/>
              <a:t> </a:t>
            </a:r>
          </a:p>
        </p:txBody>
      </p:sp>
      <p:pic>
        <p:nvPicPr>
          <p:cNvPr id="5" name="Tijdelijke aanduiding voor afbeelding 2" descr="Afbeelding met plant, boom, bloem, lucht&#10;&#10;Automatisch gegenereerde beschrijving">
            <a:extLst>
              <a:ext uri="{FF2B5EF4-FFF2-40B4-BE49-F238E27FC236}">
                <a16:creationId xmlns:a16="http://schemas.microsoft.com/office/drawing/2014/main" xmlns="" id="{181408DA-CCB3-4A7B-B699-05605320D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74" r="26474"/>
          <a:stretch>
            <a:fillRect/>
          </a:stretch>
        </p:blipFill>
        <p:spPr>
          <a:xfrm>
            <a:off x="5866958" y="-6359"/>
            <a:ext cx="3297210" cy="3942170"/>
          </a:xfrm>
          <a:custGeom>
            <a:avLst/>
            <a:gdLst>
              <a:gd name="connsiteX0" fmla="*/ 0 w 4591050"/>
              <a:gd name="connsiteY0" fmla="*/ 0 h 5287509"/>
              <a:gd name="connsiteX1" fmla="*/ 4591050 w 4591050"/>
              <a:gd name="connsiteY1" fmla="*/ 0 h 5287509"/>
              <a:gd name="connsiteX2" fmla="*/ 4591050 w 4591050"/>
              <a:gd name="connsiteY2" fmla="*/ 5287509 h 5287509"/>
              <a:gd name="connsiteX3" fmla="*/ 0 w 4591050"/>
              <a:gd name="connsiteY3" fmla="*/ 5287509 h 5287509"/>
              <a:gd name="connsiteX4" fmla="*/ 0 w 4591050"/>
              <a:gd name="connsiteY4" fmla="*/ 0 h 5287509"/>
              <a:gd name="connsiteX0" fmla="*/ 0 w 4591050"/>
              <a:gd name="connsiteY0" fmla="*/ 0 h 5287509"/>
              <a:gd name="connsiteX1" fmla="*/ 4591050 w 4591050"/>
              <a:gd name="connsiteY1" fmla="*/ 0 h 5287509"/>
              <a:gd name="connsiteX2" fmla="*/ 4591050 w 4591050"/>
              <a:gd name="connsiteY2" fmla="*/ 5287509 h 5287509"/>
              <a:gd name="connsiteX3" fmla="*/ 1530626 w 4591050"/>
              <a:gd name="connsiteY3" fmla="*/ 3975544 h 5287509"/>
              <a:gd name="connsiteX4" fmla="*/ 0 w 4591050"/>
              <a:gd name="connsiteY4" fmla="*/ 0 h 5287509"/>
              <a:gd name="connsiteX0" fmla="*/ 0 w 4591050"/>
              <a:gd name="connsiteY0" fmla="*/ 0 h 5287509"/>
              <a:gd name="connsiteX1" fmla="*/ 4591050 w 4591050"/>
              <a:gd name="connsiteY1" fmla="*/ 0 h 5287509"/>
              <a:gd name="connsiteX2" fmla="*/ 4591050 w 4591050"/>
              <a:gd name="connsiteY2" fmla="*/ 5287509 h 5287509"/>
              <a:gd name="connsiteX3" fmla="*/ 1421296 w 4591050"/>
              <a:gd name="connsiteY3" fmla="*/ 4064996 h 5287509"/>
              <a:gd name="connsiteX4" fmla="*/ 0 w 4591050"/>
              <a:gd name="connsiteY4" fmla="*/ 0 h 5287509"/>
              <a:gd name="connsiteX0" fmla="*/ 417443 w 3169754"/>
              <a:gd name="connsiteY0" fmla="*/ 59635 h 5287509"/>
              <a:gd name="connsiteX1" fmla="*/ 3169754 w 3169754"/>
              <a:gd name="connsiteY1" fmla="*/ 0 h 5287509"/>
              <a:gd name="connsiteX2" fmla="*/ 3169754 w 3169754"/>
              <a:gd name="connsiteY2" fmla="*/ 5287509 h 5287509"/>
              <a:gd name="connsiteX3" fmla="*/ 0 w 3169754"/>
              <a:gd name="connsiteY3" fmla="*/ 4064996 h 5287509"/>
              <a:gd name="connsiteX4" fmla="*/ 417443 w 3169754"/>
              <a:gd name="connsiteY4" fmla="*/ 59635 h 5287509"/>
              <a:gd name="connsiteX0" fmla="*/ 407504 w 3169754"/>
              <a:gd name="connsiteY0" fmla="*/ 9939 h 5287509"/>
              <a:gd name="connsiteX1" fmla="*/ 3169754 w 3169754"/>
              <a:gd name="connsiteY1" fmla="*/ 0 h 5287509"/>
              <a:gd name="connsiteX2" fmla="*/ 3169754 w 3169754"/>
              <a:gd name="connsiteY2" fmla="*/ 5287509 h 5287509"/>
              <a:gd name="connsiteX3" fmla="*/ 0 w 3169754"/>
              <a:gd name="connsiteY3" fmla="*/ 4064996 h 5287509"/>
              <a:gd name="connsiteX4" fmla="*/ 407504 w 3169754"/>
              <a:gd name="connsiteY4" fmla="*/ 9939 h 5287509"/>
              <a:gd name="connsiteX0" fmla="*/ 417444 w 3169754"/>
              <a:gd name="connsiteY0" fmla="*/ 0 h 5307387"/>
              <a:gd name="connsiteX1" fmla="*/ 3169754 w 3169754"/>
              <a:gd name="connsiteY1" fmla="*/ 19878 h 5307387"/>
              <a:gd name="connsiteX2" fmla="*/ 3169754 w 3169754"/>
              <a:gd name="connsiteY2" fmla="*/ 5307387 h 5307387"/>
              <a:gd name="connsiteX3" fmla="*/ 0 w 3169754"/>
              <a:gd name="connsiteY3" fmla="*/ 4084874 h 5307387"/>
              <a:gd name="connsiteX4" fmla="*/ 417444 w 3169754"/>
              <a:gd name="connsiteY4" fmla="*/ 0 h 5307387"/>
              <a:gd name="connsiteX0" fmla="*/ 427384 w 3169754"/>
              <a:gd name="connsiteY0" fmla="*/ 0 h 5287509"/>
              <a:gd name="connsiteX1" fmla="*/ 3169754 w 3169754"/>
              <a:gd name="connsiteY1" fmla="*/ 0 h 5287509"/>
              <a:gd name="connsiteX2" fmla="*/ 3169754 w 3169754"/>
              <a:gd name="connsiteY2" fmla="*/ 5287509 h 5287509"/>
              <a:gd name="connsiteX3" fmla="*/ 0 w 3169754"/>
              <a:gd name="connsiteY3" fmla="*/ 4064996 h 5287509"/>
              <a:gd name="connsiteX4" fmla="*/ 427384 w 3169754"/>
              <a:gd name="connsiteY4" fmla="*/ 0 h 5287509"/>
              <a:gd name="connsiteX0" fmla="*/ 427384 w 3169754"/>
              <a:gd name="connsiteY0" fmla="*/ 0 h 4064996"/>
              <a:gd name="connsiteX1" fmla="*/ 3169754 w 3169754"/>
              <a:gd name="connsiteY1" fmla="*/ 0 h 4064996"/>
              <a:gd name="connsiteX2" fmla="*/ 3159814 w 3169754"/>
              <a:gd name="connsiteY2" fmla="*/ 3637613 h 4064996"/>
              <a:gd name="connsiteX3" fmla="*/ 0 w 3169754"/>
              <a:gd name="connsiteY3" fmla="*/ 4064996 h 4064996"/>
              <a:gd name="connsiteX4" fmla="*/ 427384 w 3169754"/>
              <a:gd name="connsiteY4" fmla="*/ 0 h 4064996"/>
              <a:gd name="connsiteX0" fmla="*/ 427384 w 3180132"/>
              <a:gd name="connsiteY0" fmla="*/ 0 h 4064996"/>
              <a:gd name="connsiteX1" fmla="*/ 3169754 w 3180132"/>
              <a:gd name="connsiteY1" fmla="*/ 0 h 4064996"/>
              <a:gd name="connsiteX2" fmla="*/ 3179692 w 3180132"/>
              <a:gd name="connsiteY2" fmla="*/ 3935787 h 4064996"/>
              <a:gd name="connsiteX3" fmla="*/ 0 w 3180132"/>
              <a:gd name="connsiteY3" fmla="*/ 4064996 h 4064996"/>
              <a:gd name="connsiteX4" fmla="*/ 427384 w 3180132"/>
              <a:gd name="connsiteY4" fmla="*/ 0 h 4064996"/>
              <a:gd name="connsiteX0" fmla="*/ 516836 w 3269584"/>
              <a:gd name="connsiteY0" fmla="*/ 0 h 5108604"/>
              <a:gd name="connsiteX1" fmla="*/ 3259206 w 3269584"/>
              <a:gd name="connsiteY1" fmla="*/ 0 h 5108604"/>
              <a:gd name="connsiteX2" fmla="*/ 3269144 w 3269584"/>
              <a:gd name="connsiteY2" fmla="*/ 3935787 h 5108604"/>
              <a:gd name="connsiteX3" fmla="*/ 0 w 3269584"/>
              <a:gd name="connsiteY3" fmla="*/ 5108604 h 5108604"/>
              <a:gd name="connsiteX4" fmla="*/ 516836 w 3269584"/>
              <a:gd name="connsiteY4" fmla="*/ 0 h 5108604"/>
              <a:gd name="connsiteX0" fmla="*/ 1571633 w 4324381"/>
              <a:gd name="connsiteY0" fmla="*/ 0 h 5228909"/>
              <a:gd name="connsiteX1" fmla="*/ 4314003 w 4324381"/>
              <a:gd name="connsiteY1" fmla="*/ 0 h 5228909"/>
              <a:gd name="connsiteX2" fmla="*/ 4323941 w 4324381"/>
              <a:gd name="connsiteY2" fmla="*/ 3935787 h 5228909"/>
              <a:gd name="connsiteX3" fmla="*/ 1054797 w 4324381"/>
              <a:gd name="connsiteY3" fmla="*/ 5108604 h 5228909"/>
              <a:gd name="connsiteX4" fmla="*/ 1571633 w 4324381"/>
              <a:gd name="connsiteY4" fmla="*/ 0 h 5228909"/>
              <a:gd name="connsiteX0" fmla="*/ 1650400 w 4403148"/>
              <a:gd name="connsiteY0" fmla="*/ 0 h 5233444"/>
              <a:gd name="connsiteX1" fmla="*/ 4392770 w 4403148"/>
              <a:gd name="connsiteY1" fmla="*/ 0 h 5233444"/>
              <a:gd name="connsiteX2" fmla="*/ 4402708 w 4403148"/>
              <a:gd name="connsiteY2" fmla="*/ 3935787 h 5233444"/>
              <a:gd name="connsiteX3" fmla="*/ 1133564 w 4403148"/>
              <a:gd name="connsiteY3" fmla="*/ 5108604 h 5233444"/>
              <a:gd name="connsiteX4" fmla="*/ 1650400 w 4403148"/>
              <a:gd name="connsiteY4" fmla="*/ 0 h 5233444"/>
              <a:gd name="connsiteX0" fmla="*/ 1687492 w 4440240"/>
              <a:gd name="connsiteY0" fmla="*/ 0 h 5233692"/>
              <a:gd name="connsiteX1" fmla="*/ 4429862 w 4440240"/>
              <a:gd name="connsiteY1" fmla="*/ 0 h 5233692"/>
              <a:gd name="connsiteX2" fmla="*/ 4439800 w 4440240"/>
              <a:gd name="connsiteY2" fmla="*/ 3935787 h 5233692"/>
              <a:gd name="connsiteX3" fmla="*/ 1170656 w 4440240"/>
              <a:gd name="connsiteY3" fmla="*/ 5108604 h 5233692"/>
              <a:gd name="connsiteX4" fmla="*/ 1687492 w 4440240"/>
              <a:gd name="connsiteY4" fmla="*/ 0 h 5233692"/>
              <a:gd name="connsiteX0" fmla="*/ 1625652 w 4378400"/>
              <a:gd name="connsiteY0" fmla="*/ 0 h 5229044"/>
              <a:gd name="connsiteX1" fmla="*/ 4368022 w 4378400"/>
              <a:gd name="connsiteY1" fmla="*/ 0 h 5229044"/>
              <a:gd name="connsiteX2" fmla="*/ 4377960 w 4378400"/>
              <a:gd name="connsiteY2" fmla="*/ 3935787 h 5229044"/>
              <a:gd name="connsiteX3" fmla="*/ 1108816 w 4378400"/>
              <a:gd name="connsiteY3" fmla="*/ 5108604 h 5229044"/>
              <a:gd name="connsiteX4" fmla="*/ 1625652 w 4378400"/>
              <a:gd name="connsiteY4" fmla="*/ 0 h 5229044"/>
              <a:gd name="connsiteX0" fmla="*/ 1378292 w 4131040"/>
              <a:gd name="connsiteY0" fmla="*/ 0 h 5184029"/>
              <a:gd name="connsiteX1" fmla="*/ 4120662 w 4131040"/>
              <a:gd name="connsiteY1" fmla="*/ 0 h 5184029"/>
              <a:gd name="connsiteX2" fmla="*/ 4130600 w 4131040"/>
              <a:gd name="connsiteY2" fmla="*/ 3935787 h 5184029"/>
              <a:gd name="connsiteX3" fmla="*/ 861456 w 4131040"/>
              <a:gd name="connsiteY3" fmla="*/ 5108604 h 5184029"/>
              <a:gd name="connsiteX4" fmla="*/ 1378292 w 4131040"/>
              <a:gd name="connsiteY4" fmla="*/ 0 h 5184029"/>
              <a:gd name="connsiteX0" fmla="*/ 1361045 w 4113793"/>
              <a:gd name="connsiteY0" fmla="*/ 0 h 5109803"/>
              <a:gd name="connsiteX1" fmla="*/ 4103415 w 4113793"/>
              <a:gd name="connsiteY1" fmla="*/ 0 h 5109803"/>
              <a:gd name="connsiteX2" fmla="*/ 4113353 w 4113793"/>
              <a:gd name="connsiteY2" fmla="*/ 3935787 h 5109803"/>
              <a:gd name="connsiteX3" fmla="*/ 844209 w 4113793"/>
              <a:gd name="connsiteY3" fmla="*/ 5108604 h 5109803"/>
              <a:gd name="connsiteX4" fmla="*/ 17253 w 4113793"/>
              <a:gd name="connsiteY4" fmla="*/ 4055057 h 5109803"/>
              <a:gd name="connsiteX5" fmla="*/ 1361045 w 4113793"/>
              <a:gd name="connsiteY5" fmla="*/ 0 h 5109803"/>
              <a:gd name="connsiteX0" fmla="*/ 1361045 w 4113793"/>
              <a:gd name="connsiteY0" fmla="*/ 0 h 5109803"/>
              <a:gd name="connsiteX1" fmla="*/ 4103415 w 4113793"/>
              <a:gd name="connsiteY1" fmla="*/ 0 h 5109803"/>
              <a:gd name="connsiteX2" fmla="*/ 4113353 w 4113793"/>
              <a:gd name="connsiteY2" fmla="*/ 3935787 h 5109803"/>
              <a:gd name="connsiteX3" fmla="*/ 844209 w 4113793"/>
              <a:gd name="connsiteY3" fmla="*/ 5108604 h 5109803"/>
              <a:gd name="connsiteX4" fmla="*/ 17253 w 4113793"/>
              <a:gd name="connsiteY4" fmla="*/ 4055057 h 5109803"/>
              <a:gd name="connsiteX5" fmla="*/ 1361045 w 4113793"/>
              <a:gd name="connsiteY5" fmla="*/ 0 h 5109803"/>
              <a:gd name="connsiteX0" fmla="*/ 1573013 w 4325761"/>
              <a:gd name="connsiteY0" fmla="*/ 0 h 5118382"/>
              <a:gd name="connsiteX1" fmla="*/ 4315383 w 4325761"/>
              <a:gd name="connsiteY1" fmla="*/ 0 h 5118382"/>
              <a:gd name="connsiteX2" fmla="*/ 4325321 w 4325761"/>
              <a:gd name="connsiteY2" fmla="*/ 3935787 h 5118382"/>
              <a:gd name="connsiteX3" fmla="*/ 1056177 w 4325761"/>
              <a:gd name="connsiteY3" fmla="*/ 5108604 h 5118382"/>
              <a:gd name="connsiteX4" fmla="*/ 10560 w 4325761"/>
              <a:gd name="connsiteY4" fmla="*/ 4343292 h 5118382"/>
              <a:gd name="connsiteX5" fmla="*/ 1573013 w 4325761"/>
              <a:gd name="connsiteY5" fmla="*/ 0 h 5118382"/>
              <a:gd name="connsiteX0" fmla="*/ 1573013 w 4325761"/>
              <a:gd name="connsiteY0" fmla="*/ 0 h 5118382"/>
              <a:gd name="connsiteX1" fmla="*/ 4315383 w 4325761"/>
              <a:gd name="connsiteY1" fmla="*/ 0 h 5118382"/>
              <a:gd name="connsiteX2" fmla="*/ 4325321 w 4325761"/>
              <a:gd name="connsiteY2" fmla="*/ 3935787 h 5118382"/>
              <a:gd name="connsiteX3" fmla="*/ 1056177 w 4325761"/>
              <a:gd name="connsiteY3" fmla="*/ 5108604 h 5118382"/>
              <a:gd name="connsiteX4" fmla="*/ 10560 w 4325761"/>
              <a:gd name="connsiteY4" fmla="*/ 4343292 h 5118382"/>
              <a:gd name="connsiteX5" fmla="*/ 1573013 w 4325761"/>
              <a:gd name="connsiteY5" fmla="*/ 0 h 5118382"/>
              <a:gd name="connsiteX0" fmla="*/ 1573013 w 4325761"/>
              <a:gd name="connsiteY0" fmla="*/ 0 h 5118382"/>
              <a:gd name="connsiteX1" fmla="*/ 4315383 w 4325761"/>
              <a:gd name="connsiteY1" fmla="*/ 0 h 5118382"/>
              <a:gd name="connsiteX2" fmla="*/ 4325321 w 4325761"/>
              <a:gd name="connsiteY2" fmla="*/ 3935787 h 5118382"/>
              <a:gd name="connsiteX3" fmla="*/ 1056177 w 4325761"/>
              <a:gd name="connsiteY3" fmla="*/ 5108604 h 5118382"/>
              <a:gd name="connsiteX4" fmla="*/ 10560 w 4325761"/>
              <a:gd name="connsiteY4" fmla="*/ 4343292 h 5118382"/>
              <a:gd name="connsiteX5" fmla="*/ 1573013 w 4325761"/>
              <a:gd name="connsiteY5" fmla="*/ 0 h 5118382"/>
              <a:gd name="connsiteX0" fmla="*/ 1608172 w 4360920"/>
              <a:gd name="connsiteY0" fmla="*/ 0 h 5125537"/>
              <a:gd name="connsiteX1" fmla="*/ 4350542 w 4360920"/>
              <a:gd name="connsiteY1" fmla="*/ 0 h 5125537"/>
              <a:gd name="connsiteX2" fmla="*/ 4360480 w 4360920"/>
              <a:gd name="connsiteY2" fmla="*/ 3935787 h 5125537"/>
              <a:gd name="connsiteX3" fmla="*/ 1091336 w 4360920"/>
              <a:gd name="connsiteY3" fmla="*/ 5108604 h 5125537"/>
              <a:gd name="connsiteX4" fmla="*/ 45719 w 4360920"/>
              <a:gd name="connsiteY4" fmla="*/ 4343292 h 5125537"/>
              <a:gd name="connsiteX5" fmla="*/ 1608172 w 4360920"/>
              <a:gd name="connsiteY5" fmla="*/ 0 h 5125537"/>
              <a:gd name="connsiteX0" fmla="*/ 1599345 w 4352093"/>
              <a:gd name="connsiteY0" fmla="*/ 0 h 5238219"/>
              <a:gd name="connsiteX1" fmla="*/ 4341715 w 4352093"/>
              <a:gd name="connsiteY1" fmla="*/ 0 h 5238219"/>
              <a:gd name="connsiteX2" fmla="*/ 4351653 w 4352093"/>
              <a:gd name="connsiteY2" fmla="*/ 3935787 h 5238219"/>
              <a:gd name="connsiteX3" fmla="*/ 1082509 w 4352093"/>
              <a:gd name="connsiteY3" fmla="*/ 5108604 h 5238219"/>
              <a:gd name="connsiteX4" fmla="*/ 36892 w 4352093"/>
              <a:gd name="connsiteY4" fmla="*/ 4343292 h 5238219"/>
              <a:gd name="connsiteX5" fmla="*/ 1599345 w 4352093"/>
              <a:gd name="connsiteY5" fmla="*/ 0 h 5238219"/>
              <a:gd name="connsiteX0" fmla="*/ 1607772 w 4360520"/>
              <a:gd name="connsiteY0" fmla="*/ 0 h 5229271"/>
              <a:gd name="connsiteX1" fmla="*/ 4350142 w 4360520"/>
              <a:gd name="connsiteY1" fmla="*/ 0 h 5229271"/>
              <a:gd name="connsiteX2" fmla="*/ 4360080 w 4360520"/>
              <a:gd name="connsiteY2" fmla="*/ 3935787 h 5229271"/>
              <a:gd name="connsiteX3" fmla="*/ 1090936 w 4360520"/>
              <a:gd name="connsiteY3" fmla="*/ 5108604 h 5229271"/>
              <a:gd name="connsiteX4" fmla="*/ 45319 w 4360520"/>
              <a:gd name="connsiteY4" fmla="*/ 4343292 h 5229271"/>
              <a:gd name="connsiteX5" fmla="*/ 1607772 w 4360520"/>
              <a:gd name="connsiteY5" fmla="*/ 0 h 5229271"/>
              <a:gd name="connsiteX0" fmla="*/ 1609512 w 4362260"/>
              <a:gd name="connsiteY0" fmla="*/ 0 h 5242301"/>
              <a:gd name="connsiteX1" fmla="*/ 4351882 w 4362260"/>
              <a:gd name="connsiteY1" fmla="*/ 0 h 5242301"/>
              <a:gd name="connsiteX2" fmla="*/ 4361820 w 4362260"/>
              <a:gd name="connsiteY2" fmla="*/ 3935787 h 5242301"/>
              <a:gd name="connsiteX3" fmla="*/ 1092676 w 4362260"/>
              <a:gd name="connsiteY3" fmla="*/ 5108604 h 5242301"/>
              <a:gd name="connsiteX4" fmla="*/ 47059 w 4362260"/>
              <a:gd name="connsiteY4" fmla="*/ 4343292 h 5242301"/>
              <a:gd name="connsiteX5" fmla="*/ 1609512 w 4362260"/>
              <a:gd name="connsiteY5" fmla="*/ 0 h 5242301"/>
              <a:gd name="connsiteX0" fmla="*/ 1619128 w 4371876"/>
              <a:gd name="connsiteY0" fmla="*/ 0 h 5251234"/>
              <a:gd name="connsiteX1" fmla="*/ 4361498 w 4371876"/>
              <a:gd name="connsiteY1" fmla="*/ 0 h 5251234"/>
              <a:gd name="connsiteX2" fmla="*/ 4371436 w 4371876"/>
              <a:gd name="connsiteY2" fmla="*/ 3935787 h 5251234"/>
              <a:gd name="connsiteX3" fmla="*/ 1102292 w 4371876"/>
              <a:gd name="connsiteY3" fmla="*/ 5108604 h 5251234"/>
              <a:gd name="connsiteX4" fmla="*/ 56675 w 4371876"/>
              <a:gd name="connsiteY4" fmla="*/ 4343292 h 5251234"/>
              <a:gd name="connsiteX5" fmla="*/ 1619128 w 4371876"/>
              <a:gd name="connsiteY5" fmla="*/ 0 h 5251234"/>
              <a:gd name="connsiteX0" fmla="*/ 1620440 w 4373188"/>
              <a:gd name="connsiteY0" fmla="*/ 0 h 5247659"/>
              <a:gd name="connsiteX1" fmla="*/ 4362810 w 4373188"/>
              <a:gd name="connsiteY1" fmla="*/ 0 h 5247659"/>
              <a:gd name="connsiteX2" fmla="*/ 4372748 w 4373188"/>
              <a:gd name="connsiteY2" fmla="*/ 3935787 h 5247659"/>
              <a:gd name="connsiteX3" fmla="*/ 1103604 w 4373188"/>
              <a:gd name="connsiteY3" fmla="*/ 5108604 h 5247659"/>
              <a:gd name="connsiteX4" fmla="*/ 57987 w 4373188"/>
              <a:gd name="connsiteY4" fmla="*/ 4343292 h 5247659"/>
              <a:gd name="connsiteX5" fmla="*/ 1620440 w 4373188"/>
              <a:gd name="connsiteY5" fmla="*/ 0 h 5247659"/>
              <a:gd name="connsiteX0" fmla="*/ 1613576 w 4366324"/>
              <a:gd name="connsiteY0" fmla="*/ 0 h 5236734"/>
              <a:gd name="connsiteX1" fmla="*/ 4355946 w 4366324"/>
              <a:gd name="connsiteY1" fmla="*/ 0 h 5236734"/>
              <a:gd name="connsiteX2" fmla="*/ 4365884 w 4366324"/>
              <a:gd name="connsiteY2" fmla="*/ 3935787 h 5236734"/>
              <a:gd name="connsiteX3" fmla="*/ 1096740 w 4366324"/>
              <a:gd name="connsiteY3" fmla="*/ 5108604 h 5236734"/>
              <a:gd name="connsiteX4" fmla="*/ 51123 w 4366324"/>
              <a:gd name="connsiteY4" fmla="*/ 4343292 h 5236734"/>
              <a:gd name="connsiteX5" fmla="*/ 1613576 w 4366324"/>
              <a:gd name="connsiteY5" fmla="*/ 0 h 5236734"/>
              <a:gd name="connsiteX0" fmla="*/ 1633875 w 4386623"/>
              <a:gd name="connsiteY0" fmla="*/ 0 h 5235464"/>
              <a:gd name="connsiteX1" fmla="*/ 4376245 w 4386623"/>
              <a:gd name="connsiteY1" fmla="*/ 0 h 5235464"/>
              <a:gd name="connsiteX2" fmla="*/ 4386183 w 4386623"/>
              <a:gd name="connsiteY2" fmla="*/ 3935787 h 5235464"/>
              <a:gd name="connsiteX3" fmla="*/ 1117039 w 4386623"/>
              <a:gd name="connsiteY3" fmla="*/ 5108604 h 5235464"/>
              <a:gd name="connsiteX4" fmla="*/ 49758 w 4386623"/>
              <a:gd name="connsiteY4" fmla="*/ 4336092 h 5235464"/>
              <a:gd name="connsiteX5" fmla="*/ 1633875 w 4386623"/>
              <a:gd name="connsiteY5" fmla="*/ 0 h 5235464"/>
              <a:gd name="connsiteX0" fmla="*/ 1641049 w 4393797"/>
              <a:gd name="connsiteY0" fmla="*/ 0 h 5236595"/>
              <a:gd name="connsiteX1" fmla="*/ 4383419 w 4393797"/>
              <a:gd name="connsiteY1" fmla="*/ 0 h 5236595"/>
              <a:gd name="connsiteX2" fmla="*/ 4393357 w 4393797"/>
              <a:gd name="connsiteY2" fmla="*/ 3935787 h 5236595"/>
              <a:gd name="connsiteX3" fmla="*/ 1124213 w 4393797"/>
              <a:gd name="connsiteY3" fmla="*/ 5108604 h 5236595"/>
              <a:gd name="connsiteX4" fmla="*/ 56932 w 4393797"/>
              <a:gd name="connsiteY4" fmla="*/ 4336092 h 5236595"/>
              <a:gd name="connsiteX5" fmla="*/ 1641049 w 4393797"/>
              <a:gd name="connsiteY5" fmla="*/ 0 h 5236595"/>
              <a:gd name="connsiteX0" fmla="*/ 1641049 w 4393797"/>
              <a:gd name="connsiteY0" fmla="*/ 0 h 5236595"/>
              <a:gd name="connsiteX1" fmla="*/ 4383419 w 4393797"/>
              <a:gd name="connsiteY1" fmla="*/ 0 h 5236595"/>
              <a:gd name="connsiteX2" fmla="*/ 4393357 w 4393797"/>
              <a:gd name="connsiteY2" fmla="*/ 3935787 h 5236595"/>
              <a:gd name="connsiteX3" fmla="*/ 1124213 w 4393797"/>
              <a:gd name="connsiteY3" fmla="*/ 5108604 h 5236595"/>
              <a:gd name="connsiteX4" fmla="*/ 56932 w 4393797"/>
              <a:gd name="connsiteY4" fmla="*/ 4336092 h 5236595"/>
              <a:gd name="connsiteX5" fmla="*/ 1641049 w 4393797"/>
              <a:gd name="connsiteY5" fmla="*/ 0 h 5236595"/>
              <a:gd name="connsiteX0" fmla="*/ 1641049 w 4393797"/>
              <a:gd name="connsiteY0" fmla="*/ 0 h 5236595"/>
              <a:gd name="connsiteX1" fmla="*/ 4383419 w 4393797"/>
              <a:gd name="connsiteY1" fmla="*/ 0 h 5236595"/>
              <a:gd name="connsiteX2" fmla="*/ 4393357 w 4393797"/>
              <a:gd name="connsiteY2" fmla="*/ 3935787 h 5236595"/>
              <a:gd name="connsiteX3" fmla="*/ 1124213 w 4393797"/>
              <a:gd name="connsiteY3" fmla="*/ 5108604 h 5236595"/>
              <a:gd name="connsiteX4" fmla="*/ 56932 w 4393797"/>
              <a:gd name="connsiteY4" fmla="*/ 4336092 h 5236595"/>
              <a:gd name="connsiteX5" fmla="*/ 1641049 w 4393797"/>
              <a:gd name="connsiteY5" fmla="*/ 0 h 5236595"/>
              <a:gd name="connsiteX0" fmla="*/ 1641049 w 4393797"/>
              <a:gd name="connsiteY0" fmla="*/ 0 h 5243795"/>
              <a:gd name="connsiteX1" fmla="*/ 4383419 w 4393797"/>
              <a:gd name="connsiteY1" fmla="*/ 7200 h 5243795"/>
              <a:gd name="connsiteX2" fmla="*/ 4393357 w 4393797"/>
              <a:gd name="connsiteY2" fmla="*/ 3942987 h 5243795"/>
              <a:gd name="connsiteX3" fmla="*/ 1124213 w 4393797"/>
              <a:gd name="connsiteY3" fmla="*/ 5115804 h 5243795"/>
              <a:gd name="connsiteX4" fmla="*/ 56932 w 4393797"/>
              <a:gd name="connsiteY4" fmla="*/ 4343292 h 5243795"/>
              <a:gd name="connsiteX5" fmla="*/ 1641049 w 4393797"/>
              <a:gd name="connsiteY5" fmla="*/ 0 h 5243795"/>
              <a:gd name="connsiteX0" fmla="*/ 1641049 w 4393797"/>
              <a:gd name="connsiteY0" fmla="*/ 0 h 5243795"/>
              <a:gd name="connsiteX1" fmla="*/ 4383419 w 4393797"/>
              <a:gd name="connsiteY1" fmla="*/ 0 h 5243795"/>
              <a:gd name="connsiteX2" fmla="*/ 4393357 w 4393797"/>
              <a:gd name="connsiteY2" fmla="*/ 3942987 h 5243795"/>
              <a:gd name="connsiteX3" fmla="*/ 1124213 w 4393797"/>
              <a:gd name="connsiteY3" fmla="*/ 5115804 h 5243795"/>
              <a:gd name="connsiteX4" fmla="*/ 56932 w 4393797"/>
              <a:gd name="connsiteY4" fmla="*/ 4343292 h 5243795"/>
              <a:gd name="connsiteX5" fmla="*/ 1641049 w 4393797"/>
              <a:gd name="connsiteY5" fmla="*/ 0 h 5243795"/>
              <a:gd name="connsiteX0" fmla="*/ 1653418 w 4406166"/>
              <a:gd name="connsiteY0" fmla="*/ 0 h 5243795"/>
              <a:gd name="connsiteX1" fmla="*/ 4395788 w 4406166"/>
              <a:gd name="connsiteY1" fmla="*/ 0 h 5243795"/>
              <a:gd name="connsiteX2" fmla="*/ 4405726 w 4406166"/>
              <a:gd name="connsiteY2" fmla="*/ 3942987 h 5243795"/>
              <a:gd name="connsiteX3" fmla="*/ 1136582 w 4406166"/>
              <a:gd name="connsiteY3" fmla="*/ 5115804 h 5243795"/>
              <a:gd name="connsiteX4" fmla="*/ 69301 w 4406166"/>
              <a:gd name="connsiteY4" fmla="*/ 4343292 h 5243795"/>
              <a:gd name="connsiteX5" fmla="*/ 1653418 w 4406166"/>
              <a:gd name="connsiteY5" fmla="*/ 0 h 5243795"/>
              <a:gd name="connsiteX0" fmla="*/ 1652913 w 4405661"/>
              <a:gd name="connsiteY0" fmla="*/ 0 h 5250005"/>
              <a:gd name="connsiteX1" fmla="*/ 4395283 w 4405661"/>
              <a:gd name="connsiteY1" fmla="*/ 0 h 5250005"/>
              <a:gd name="connsiteX2" fmla="*/ 4405221 w 4405661"/>
              <a:gd name="connsiteY2" fmla="*/ 3942987 h 5250005"/>
              <a:gd name="connsiteX3" fmla="*/ 1136077 w 4405661"/>
              <a:gd name="connsiteY3" fmla="*/ 5115804 h 5250005"/>
              <a:gd name="connsiteX4" fmla="*/ 68796 w 4405661"/>
              <a:gd name="connsiteY4" fmla="*/ 4343292 h 5250005"/>
              <a:gd name="connsiteX5" fmla="*/ 1652913 w 4405661"/>
              <a:gd name="connsiteY5" fmla="*/ 0 h 5250005"/>
              <a:gd name="connsiteX0" fmla="*/ 1656592 w 4409340"/>
              <a:gd name="connsiteY0" fmla="*/ 0 h 5256226"/>
              <a:gd name="connsiteX1" fmla="*/ 4398962 w 4409340"/>
              <a:gd name="connsiteY1" fmla="*/ 0 h 5256226"/>
              <a:gd name="connsiteX2" fmla="*/ 4408900 w 4409340"/>
              <a:gd name="connsiteY2" fmla="*/ 3942987 h 5256226"/>
              <a:gd name="connsiteX3" fmla="*/ 1139756 w 4409340"/>
              <a:gd name="connsiteY3" fmla="*/ 5115804 h 5256226"/>
              <a:gd name="connsiteX4" fmla="*/ 72475 w 4409340"/>
              <a:gd name="connsiteY4" fmla="*/ 4343292 h 5256226"/>
              <a:gd name="connsiteX5" fmla="*/ 1656592 w 4409340"/>
              <a:gd name="connsiteY5" fmla="*/ 0 h 525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340" h="5256226">
                <a:moveTo>
                  <a:pt x="1656592" y="0"/>
                </a:moveTo>
                <a:lnTo>
                  <a:pt x="4398962" y="0"/>
                </a:lnTo>
                <a:cubicBezTo>
                  <a:pt x="4395649" y="1212538"/>
                  <a:pt x="4412213" y="2730449"/>
                  <a:pt x="4408900" y="3942987"/>
                </a:cubicBezTo>
                <a:lnTo>
                  <a:pt x="1139756" y="5115804"/>
                </a:lnTo>
                <a:cubicBezTo>
                  <a:pt x="372746" y="5464963"/>
                  <a:pt x="-210051" y="5146551"/>
                  <a:pt x="72475" y="4343292"/>
                </a:cubicBezTo>
                <a:cubicBezTo>
                  <a:pt x="345671" y="3581310"/>
                  <a:pt x="1308992" y="978478"/>
                  <a:pt x="16565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9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0E019A-354A-D34D-BD55-B24E5222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Gebiedsgericht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BB255CC-4817-2D4E-B095-A98A68D42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Gebiedstypes</a:t>
            </a:r>
            <a:endParaRPr lang="en-GB" dirty="0"/>
          </a:p>
          <a:p>
            <a:pPr lvl="1"/>
            <a:r>
              <a:rPr lang="en-GB" dirty="0" err="1"/>
              <a:t>Koppeling</a:t>
            </a:r>
            <a:r>
              <a:rPr lang="en-GB" dirty="0"/>
              <a:t> </a:t>
            </a:r>
            <a:r>
              <a:rPr lang="en-GB" dirty="0" err="1"/>
              <a:t>mestrechten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teelt</a:t>
            </a:r>
            <a:endParaRPr lang="en-GB" dirty="0"/>
          </a:p>
          <a:p>
            <a:pPr lvl="1"/>
            <a:r>
              <a:rPr lang="en-GB" dirty="0" err="1"/>
              <a:t>Vanggewassen</a:t>
            </a:r>
            <a:endParaRPr lang="en-GB" dirty="0"/>
          </a:p>
          <a:p>
            <a:pPr lvl="1"/>
            <a:r>
              <a:rPr lang="en-GB" dirty="0" err="1"/>
              <a:t>Bemestingsnormen</a:t>
            </a:r>
            <a:endParaRPr lang="en-GB" dirty="0"/>
          </a:p>
          <a:p>
            <a:pPr lvl="1"/>
            <a:r>
              <a:rPr lang="en-GB" dirty="0" err="1"/>
              <a:t>Augustusregeling</a:t>
            </a:r>
            <a:r>
              <a:rPr lang="en-GB" dirty="0"/>
              <a:t> </a:t>
            </a:r>
            <a:r>
              <a:rPr lang="en-GB" dirty="0" err="1"/>
              <a:t>drijfmest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581E938-54BA-B64B-A804-DB5B8D14B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Gebiedstype</a:t>
            </a:r>
            <a:r>
              <a:rPr lang="en-GB" dirty="0"/>
              <a:t> 0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pPr lvl="0"/>
            <a:r>
              <a:rPr lang="nl-BE" sz="2400" dirty="0"/>
              <a:t>Geen verplichte adviezen voor groeten</a:t>
            </a:r>
          </a:p>
          <a:p>
            <a:pPr lvl="0"/>
            <a:r>
              <a:rPr lang="nl-BE" sz="2400" dirty="0"/>
              <a:t>Minder kans op N-residubepaling</a:t>
            </a:r>
          </a:p>
          <a:p>
            <a:pPr lvl="2"/>
            <a:r>
              <a:rPr lang="nl-BE" dirty="0"/>
              <a:t>Tenzij er een overschrijding van de norm van 50 mg werd gemeten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6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Gebiedstype</a:t>
            </a:r>
            <a:r>
              <a:rPr lang="en-GB" dirty="0"/>
              <a:t>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pPr marL="0" lvl="0" indent="0">
              <a:buNone/>
            </a:pPr>
            <a:r>
              <a:rPr lang="nl-BE" sz="2400" b="1" u="sng" dirty="0"/>
              <a:t>Basismaatregel vanggewassen</a:t>
            </a:r>
          </a:p>
          <a:p>
            <a:pPr lvl="0"/>
            <a:r>
              <a:rPr lang="nl-BE" sz="2400" dirty="0"/>
              <a:t>Verplichte inzaai vanggewas (</a:t>
            </a:r>
            <a:r>
              <a:rPr lang="nl-BE" sz="2400" dirty="0" err="1"/>
              <a:t>uitz</a:t>
            </a:r>
            <a:r>
              <a:rPr lang="nl-BE" sz="2400" dirty="0"/>
              <a:t>. zware klei) </a:t>
            </a:r>
          </a:p>
          <a:p>
            <a:pPr lvl="2"/>
            <a:r>
              <a:rPr lang="nl-BE" dirty="0"/>
              <a:t>Verplichting vervalt als er een nateelt komt</a:t>
            </a:r>
          </a:p>
          <a:p>
            <a:pPr lvl="2"/>
            <a:r>
              <a:rPr lang="nl-BE" dirty="0"/>
              <a:t>Hoofdteelt weg voor 31/08 = inzaai vanggewas voor 15/09</a:t>
            </a:r>
          </a:p>
          <a:p>
            <a:pPr lvl="3"/>
            <a:r>
              <a:rPr lang="nl-BE" dirty="0"/>
              <a:t>Vanggewas is ook: </a:t>
            </a:r>
          </a:p>
          <a:p>
            <a:pPr lvl="4"/>
            <a:r>
              <a:rPr lang="nl-BE" sz="1450" dirty="0"/>
              <a:t>Tijdelijk gras, </a:t>
            </a:r>
            <a:r>
              <a:rPr lang="nl-BE" sz="1450" dirty="0" err="1"/>
              <a:t>Facelia</a:t>
            </a:r>
            <a:r>
              <a:rPr lang="nl-BE" sz="1450" dirty="0"/>
              <a:t>, </a:t>
            </a:r>
            <a:r>
              <a:rPr lang="nl-BE" sz="1450" dirty="0" err="1"/>
              <a:t>Tagetes</a:t>
            </a:r>
            <a:endParaRPr lang="nl-BE" sz="1450" dirty="0"/>
          </a:p>
          <a:p>
            <a:pPr lvl="4"/>
            <a:r>
              <a:rPr lang="nl-BE" sz="1450" dirty="0"/>
              <a:t>Bij niet vroege aardappel en maïs is uiterste datum 15/10</a:t>
            </a:r>
          </a:p>
          <a:p>
            <a:pPr lvl="4"/>
            <a:r>
              <a:rPr lang="nl-BE" sz="1450" dirty="0"/>
              <a:t>Gras in </a:t>
            </a:r>
            <a:r>
              <a:rPr lang="nl-BE" sz="1450" dirty="0" err="1"/>
              <a:t>onderzaai</a:t>
            </a:r>
            <a:r>
              <a:rPr lang="nl-BE" sz="1450" dirty="0"/>
              <a:t> maïs</a:t>
            </a:r>
          </a:p>
          <a:p>
            <a:pPr lvl="4"/>
            <a:r>
              <a:rPr lang="nl-BE" sz="1450" dirty="0"/>
              <a:t>Graan na een laag risicoteelt (graan, spruitkool, bieten, vlas)</a:t>
            </a:r>
          </a:p>
          <a:p>
            <a:pPr lvl="2"/>
            <a:r>
              <a:rPr lang="nl-BE" dirty="0"/>
              <a:t>Aanhouden tot:</a:t>
            </a:r>
          </a:p>
          <a:p>
            <a:pPr lvl="4"/>
            <a:r>
              <a:rPr lang="nl-BE" sz="1450" dirty="0"/>
              <a:t>30/11 in leem</a:t>
            </a:r>
          </a:p>
          <a:p>
            <a:pPr lvl="4"/>
            <a:r>
              <a:rPr lang="nl-BE" sz="1450" dirty="0"/>
              <a:t>31/01 bij de overige</a:t>
            </a:r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Gebiedstype</a:t>
            </a:r>
            <a:r>
              <a:rPr lang="en-GB" dirty="0"/>
              <a:t> 2 </a:t>
            </a:r>
            <a:r>
              <a:rPr lang="en-GB" dirty="0" err="1"/>
              <a:t>en</a:t>
            </a:r>
            <a:r>
              <a:rPr lang="en-GB" dirty="0"/>
              <a:t> 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pPr lvl="0"/>
            <a:r>
              <a:rPr lang="nl-BE" sz="2400" dirty="0"/>
              <a:t>Basismaatregel vanggewassen</a:t>
            </a:r>
          </a:p>
          <a:p>
            <a:pPr lvl="0"/>
            <a:r>
              <a:rPr lang="nl-BE" dirty="0"/>
              <a:t>Bemesten kan enkel als de aangever op 1 januari ook de hoofdteelt verbouwd.</a:t>
            </a:r>
          </a:p>
          <a:p>
            <a:pPr lvl="2"/>
            <a:r>
              <a:rPr lang="nl-BE" sz="2100" dirty="0"/>
              <a:t>Seizoenpacht</a:t>
            </a:r>
          </a:p>
          <a:p>
            <a:pPr lvl="3"/>
            <a:r>
              <a:rPr lang="nl-BE" sz="1800" dirty="0"/>
              <a:t>Burenregeling of MAD als eigenaar zijn mest wil voeren</a:t>
            </a:r>
          </a:p>
          <a:p>
            <a:pPr lvl="0"/>
            <a:r>
              <a:rPr lang="nl-BE" sz="2400" dirty="0"/>
              <a:t>Vanaf 1 augustus ELK vervoer van vloeibaar dierlijke mest via erkend voerder met AGR-GPS</a:t>
            </a:r>
          </a:p>
          <a:p>
            <a:pPr lvl="2"/>
            <a:r>
              <a:rPr lang="nl-BE" dirty="0"/>
              <a:t>Ook eigen mest – eigen grond</a:t>
            </a:r>
          </a:p>
          <a:p>
            <a:endParaRPr lang="nl-BE" sz="2400" dirty="0"/>
          </a:p>
          <a:p>
            <a:pPr lvl="2"/>
            <a:endParaRPr lang="nl-BE" sz="2100" dirty="0"/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0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Gebiedstype</a:t>
            </a:r>
            <a:r>
              <a:rPr lang="en-GB" dirty="0"/>
              <a:t> 2 </a:t>
            </a:r>
            <a:r>
              <a:rPr lang="en-GB" dirty="0" err="1"/>
              <a:t>en</a:t>
            </a:r>
            <a:r>
              <a:rPr lang="en-GB" dirty="0"/>
              <a:t> 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r>
              <a:rPr lang="nl-BE" sz="2400" dirty="0"/>
              <a:t>Getrapte daling van bemestingsnorm</a:t>
            </a:r>
          </a:p>
          <a:p>
            <a:pPr lvl="2"/>
            <a:r>
              <a:rPr lang="nl-BE" sz="2100" dirty="0"/>
              <a:t>Op de totale norm van werkzame stikstof</a:t>
            </a:r>
          </a:p>
          <a:p>
            <a:pPr lvl="3"/>
            <a:r>
              <a:rPr lang="nl-BE" sz="1800" dirty="0"/>
              <a:t>Dierlijke N kan dus 170 kg N/ha blijven</a:t>
            </a:r>
          </a:p>
          <a:p>
            <a:endParaRPr lang="nl-BE" sz="2400" dirty="0"/>
          </a:p>
          <a:p>
            <a:pPr lvl="2"/>
            <a:endParaRPr lang="nl-BE" sz="2100" dirty="0"/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CBA4EDC-8658-4EA1-94F2-B1367EB07B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31407" y="2715881"/>
            <a:ext cx="6900760" cy="20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Getrapte daling van bemestingsnorm</a:t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pPr lvl="2"/>
            <a:endParaRPr lang="nl-BE" sz="2100" dirty="0"/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63E7783-33EC-4019-B1CF-4ED1EF9C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3" y="585178"/>
            <a:ext cx="7255214" cy="45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Getrapte daling van bemestingsnorm</a:t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pPr lvl="2"/>
            <a:endParaRPr lang="nl-BE" sz="2100" dirty="0"/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A387483C-438D-4891-8EF4-94A91FF23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553270"/>
            <a:ext cx="7589520" cy="44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5920E10-4777-694C-9016-C56C99E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Gebiedstype</a:t>
            </a:r>
            <a:r>
              <a:rPr lang="en-GB" dirty="0"/>
              <a:t> 2 </a:t>
            </a:r>
            <a:r>
              <a:rPr lang="en-GB" dirty="0" err="1"/>
              <a:t>en</a:t>
            </a:r>
            <a:r>
              <a:rPr lang="en-GB" dirty="0"/>
              <a:t> 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A01EE59-060C-B442-A0C3-31E9B9C1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025183"/>
            <a:ext cx="7936230" cy="3375000"/>
          </a:xfrm>
        </p:spPr>
        <p:txBody>
          <a:bodyPr/>
          <a:lstStyle/>
          <a:p>
            <a:r>
              <a:rPr lang="nl-BE" sz="2400" dirty="0"/>
              <a:t>Getrapte stijging van het areaal vanggewassen</a:t>
            </a:r>
          </a:p>
          <a:p>
            <a:pPr lvl="2"/>
            <a:r>
              <a:rPr lang="nl-BE" dirty="0"/>
              <a:t>Verhoging op basis van een referentieareaal (gebaseerd op 2016,17 en 18)</a:t>
            </a:r>
          </a:p>
          <a:p>
            <a:pPr lvl="2"/>
            <a:r>
              <a:rPr lang="nl-BE" dirty="0"/>
              <a:t>Minimaal wel 20% van de oppervlakte bouwland in type 2 en 3</a:t>
            </a:r>
          </a:p>
          <a:p>
            <a:pPr lvl="2"/>
            <a:r>
              <a:rPr lang="nl-BE" dirty="0"/>
              <a:t>Maximaal 80% van de oppervlakte bouwland in type 2 en 3</a:t>
            </a:r>
          </a:p>
          <a:p>
            <a:pPr lvl="2"/>
            <a:r>
              <a:rPr lang="nl-BE" dirty="0"/>
              <a:t>Telers die in het verleden dus reeds veel zaaiden zijn de dupe</a:t>
            </a:r>
          </a:p>
          <a:p>
            <a:endParaRPr lang="nl-BE" sz="2400" dirty="0"/>
          </a:p>
          <a:p>
            <a:endParaRPr lang="nl-BE" sz="2400" dirty="0"/>
          </a:p>
          <a:p>
            <a:pPr lvl="2"/>
            <a:endParaRPr lang="nl-BE" sz="2100" dirty="0"/>
          </a:p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498F023E-3255-A446-8E2E-715C8D6D1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C1205543-C63A-5D48-A5A8-6645D8E22E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BDB26995-31AA-41A8-A6DE-F9481AC9B3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5053" y="3322101"/>
            <a:ext cx="6392600" cy="15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Vanggewassen binnen het 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komt in aanmerking?</a:t>
            </a:r>
          </a:p>
          <a:p>
            <a:pPr lvl="2"/>
            <a:r>
              <a:rPr lang="nl-BE" dirty="0"/>
              <a:t>Niet-vlinderbloemige groenbedekker (niet geldig voor EAG)</a:t>
            </a:r>
          </a:p>
          <a:p>
            <a:pPr lvl="2"/>
            <a:r>
              <a:rPr lang="nl-BE" dirty="0"/>
              <a:t>Mengsel van niet-vlinderbloemige groenbedekkers (geldig voor EAG)</a:t>
            </a:r>
          </a:p>
          <a:p>
            <a:pPr lvl="2"/>
            <a:r>
              <a:rPr lang="nl-BE" dirty="0"/>
              <a:t>Grasklaver (geldig voor EAG)</a:t>
            </a:r>
          </a:p>
          <a:p>
            <a:pPr lvl="3"/>
            <a:r>
              <a:rPr lang="nl-BE" dirty="0"/>
              <a:t>Min 50% klaver voor EAG, max 50% klaver voor het MAP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8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-13174"/>
            <a:ext cx="7255215" cy="785335"/>
          </a:xfrm>
        </p:spPr>
        <p:txBody>
          <a:bodyPr/>
          <a:lstStyle/>
          <a:p>
            <a:r>
              <a:rPr lang="nl-BE" dirty="0"/>
              <a:t>Nitraatresidu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xmlns="" id="{1305B653-2CC4-4144-BF53-1D2353E62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690" y="846667"/>
                <a:ext cx="8366448" cy="3763212"/>
              </a:xfrm>
            </p:spPr>
            <p:txBody>
              <a:bodyPr/>
              <a:lstStyle/>
              <a:p>
                <a:r>
                  <a:rPr lang="nl-BE" dirty="0"/>
                  <a:t>Wordt genomen tussen 1 oktober en 15 november</a:t>
                </a:r>
              </a:p>
              <a:p>
                <a:r>
                  <a:rPr lang="nl-BE" dirty="0"/>
                  <a:t>2020: 23.500 percelen</a:t>
                </a:r>
              </a:p>
              <a:p>
                <a:r>
                  <a:rPr lang="nl-BE" dirty="0"/>
                  <a:t>2019: 9.350 </a:t>
                </a:r>
                <a:r>
                  <a:rPr lang="nl-BE" dirty="0" err="1"/>
                  <a:t>perceelscontroles</a:t>
                </a:r>
                <a:r>
                  <a:rPr lang="nl-BE" dirty="0"/>
                  <a:t> en 3.180 bedrijfscontroles</a:t>
                </a:r>
              </a:p>
              <a:p>
                <a:r>
                  <a:rPr lang="nl-BE" dirty="0"/>
                  <a:t>Bedrijfscontrole =</a:t>
                </a:r>
              </a:p>
              <a:p>
                <a:pPr lvl="2"/>
                <a:r>
                  <a:rPr lang="nl-BE" dirty="0"/>
                  <a:t>Minimaal 3 percelen</a:t>
                </a:r>
              </a:p>
              <a:p>
                <a:pPr lvl="2"/>
                <a:r>
                  <a:rPr lang="nl-BE" dirty="0"/>
                  <a:t>Minimaal 1 perceel per teeltgroep</a:t>
                </a:r>
              </a:p>
              <a:p>
                <a:pPr lvl="2"/>
                <a:endParaRPr lang="nl-BE" dirty="0"/>
              </a:p>
              <a:p>
                <a:pPr lvl="1"/>
                <a:endParaRPr lang="nl-BE" dirty="0"/>
              </a:p>
              <a:p>
                <a:pPr lvl="3"/>
                <a:endParaRPr lang="nl-BE" dirty="0"/>
              </a:p>
              <a:p>
                <a:pPr lvl="2"/>
                <a:r>
                  <a:rPr lang="nl-BE" dirty="0"/>
                  <a:t>Minimaal aantal stalen = 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𝑎𝑟𝑒𝑎𝑎𝑙</m:t>
                    </m:r>
                  </m:oMath>
                </a14:m>
                <a:endParaRPr lang="nl-BE" dirty="0"/>
              </a:p>
              <a:p>
                <a:pPr lvl="3"/>
                <a:r>
                  <a:rPr lang="nl-BE" dirty="0"/>
                  <a:t>Per 2 ha een staal, dus een perceel van 3,5 ha = 2 stalen</a:t>
                </a:r>
              </a:p>
              <a:p>
                <a:pPr lvl="2"/>
                <a:r>
                  <a:rPr lang="nl-BE" dirty="0"/>
                  <a:t>Resultaat op basis van gewogen gemiddelde</a:t>
                </a:r>
              </a:p>
              <a:p>
                <a:pPr lvl="3"/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305B653-2CC4-4144-BF53-1D2353E62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690" y="846667"/>
                <a:ext cx="8366448" cy="3763212"/>
              </a:xfrm>
              <a:blipFill>
                <a:blip r:embed="rId2"/>
                <a:stretch>
                  <a:fillRect l="-728" t="-1945" b="-1523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1933C2E8-1E2C-4A31-B7ED-007F4714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3072366"/>
            <a:ext cx="5052802" cy="9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0E019A-354A-D34D-BD55-B24E5222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Mestbeleid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BB255CC-4817-2D4E-B095-A98A68D42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Oppervlaktewater</a:t>
            </a:r>
            <a:endParaRPr lang="en-GB" dirty="0"/>
          </a:p>
          <a:p>
            <a:r>
              <a:rPr lang="en-GB" dirty="0" err="1"/>
              <a:t>Grondwater</a:t>
            </a:r>
            <a:endParaRPr lang="en-GB" dirty="0"/>
          </a:p>
          <a:p>
            <a:r>
              <a:rPr lang="en-GB" dirty="0" err="1"/>
              <a:t>Gebiedstypes</a:t>
            </a:r>
            <a:endParaRPr lang="en-GB" dirty="0"/>
          </a:p>
          <a:p>
            <a:r>
              <a:rPr lang="en-GB" dirty="0" err="1"/>
              <a:t>Nitraatresidu</a:t>
            </a:r>
            <a:r>
              <a:rPr lang="en-GB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581E938-54BA-B64B-A804-DB5B8D14B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Nitraatresidu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pPr lvl="1"/>
            <a:r>
              <a:rPr lang="nl-BE" dirty="0"/>
              <a:t>Geeft een beeld over de te verwachten uitspoeling</a:t>
            </a:r>
          </a:p>
          <a:p>
            <a:pPr lvl="2"/>
            <a:r>
              <a:rPr lang="nl-BE" dirty="0"/>
              <a:t>Kleiner dan eerste drempelwaarde = verlies naar oppervlakte- en grondwater lager dan 50 mg nitraat/liter</a:t>
            </a:r>
          </a:p>
          <a:p>
            <a:pPr lvl="2"/>
            <a:r>
              <a:rPr lang="nl-BE" dirty="0"/>
              <a:t>Tussen de eerste en tweede drempelwaarde	</a:t>
            </a:r>
          </a:p>
          <a:p>
            <a:pPr lvl="3"/>
            <a:r>
              <a:rPr lang="nl-BE" dirty="0"/>
              <a:t>Nog een beperkte inspanning nodig</a:t>
            </a:r>
          </a:p>
          <a:p>
            <a:pPr lvl="2"/>
            <a:r>
              <a:rPr lang="nl-BE" dirty="0"/>
              <a:t>Boven de tweede drempelwaarde</a:t>
            </a:r>
          </a:p>
          <a:p>
            <a:pPr lvl="3"/>
            <a:r>
              <a:rPr lang="nl-BE" dirty="0"/>
              <a:t>Nog veel werk aan de winkel</a:t>
            </a:r>
          </a:p>
          <a:p>
            <a:pPr lvl="3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4DBFBA3-8A36-4AC5-B2AD-ACB0F698B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1439" y="3081530"/>
            <a:ext cx="5169747" cy="1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7CEF6FDD-885E-EA46-9703-A40E54B6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DANK U.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505FC529-3981-C44E-8080-0A8C6189A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0C5450E0-DA6F-F049-9D92-9FB516FB2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1E55DFDC-3F6E-934F-B343-6661C3F2D7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92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Oppervlaktewater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r>
              <a:rPr lang="nl-BE" dirty="0"/>
              <a:t>737 MAP-meetpunten in landbouwgebied</a:t>
            </a:r>
          </a:p>
          <a:p>
            <a:r>
              <a:rPr lang="nl-BE" dirty="0"/>
              <a:t>Maandelijkse meting</a:t>
            </a:r>
          </a:p>
          <a:p>
            <a:pPr marL="0" indent="0">
              <a:buNone/>
            </a:pPr>
            <a:r>
              <a:rPr lang="nl-BE" dirty="0"/>
              <a:t> bij niet groene tot </a:t>
            </a:r>
          </a:p>
          <a:p>
            <a:pPr marL="0" indent="0">
              <a:buNone/>
            </a:pPr>
            <a:r>
              <a:rPr lang="nl-BE" dirty="0"/>
              <a:t>enkele metingen bij </a:t>
            </a:r>
          </a:p>
          <a:p>
            <a:pPr marL="0" indent="0">
              <a:buNone/>
            </a:pPr>
            <a:r>
              <a:rPr lang="nl-BE" dirty="0"/>
              <a:t>groene. </a:t>
            </a:r>
          </a:p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25978F3-4FA4-41AF-BB32-D307AFF5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47" y="1537546"/>
            <a:ext cx="5776219" cy="3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Oppervlaktewater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17C21E93-80B0-4419-AAB7-04E7625E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65" y="896011"/>
            <a:ext cx="6923045" cy="39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Grondwater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r>
              <a:rPr lang="nl-BE" dirty="0"/>
              <a:t>2.100 meetplaatsen</a:t>
            </a:r>
          </a:p>
          <a:p>
            <a:r>
              <a:rPr lang="nl-BE" dirty="0"/>
              <a:t>2 x per jaar gemeten</a:t>
            </a:r>
          </a:p>
          <a:p>
            <a:r>
              <a:rPr lang="nl-BE" dirty="0"/>
              <a:t>3-6-9 meter diepte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6058405-81C3-4141-ACEC-103E7348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60" y="1973193"/>
            <a:ext cx="5831840" cy="27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Grondwater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7CD19DE5-8F7D-4E71-A748-719978E20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59" y="875705"/>
            <a:ext cx="6444827" cy="4267795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xmlns="" id="{F35D3A44-1F8B-4ECD-B66A-B4D1AB2C7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19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Gebiedstypes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11F3858-1240-461B-9D97-DED7A80E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95" y="1001165"/>
            <a:ext cx="7735992" cy="36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Gebiedstypes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r>
              <a:rPr lang="nl-BE" dirty="0"/>
              <a:t>Bovenop kan het gebiedstype verhoogd worden op basis van de resultaten van het grondwater. 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D8CFB7C-342E-4A9C-AB97-42B2F4289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862667"/>
            <a:ext cx="7419975" cy="25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4A4E476D-C944-4FC7-8E6C-2E7635BA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9" y="1486124"/>
            <a:ext cx="8576310" cy="35960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E2E96C-0052-42C2-99B6-07957F7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Gebiedstypes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05B653-2CC4-4144-BF53-1D2353E6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" y="1114661"/>
            <a:ext cx="8366448" cy="3495218"/>
          </a:xfrm>
        </p:spPr>
        <p:txBody>
          <a:bodyPr/>
          <a:lstStyle/>
          <a:p>
            <a:r>
              <a:rPr lang="nl-BE" dirty="0"/>
              <a:t>Iedere 2-jaar geëvalueerd </a:t>
            </a:r>
          </a:p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3DF210A-D039-4FF4-883C-EC1CC6519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5A86CB8-3C8B-4D63-A290-D741FE3AB7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32B716-9773-4B47-8C00-DFFEF4BC2A6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8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AGRO thema">
  <a:themeElements>
    <a:clrScheme name="Inagro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3D600"/>
      </a:accent1>
      <a:accent2>
        <a:srgbClr val="74BFD2"/>
      </a:accent2>
      <a:accent3>
        <a:srgbClr val="909D00"/>
      </a:accent3>
      <a:accent4>
        <a:srgbClr val="FFC000"/>
      </a:accent4>
      <a:accent5>
        <a:srgbClr val="382F2C"/>
      </a:accent5>
      <a:accent6>
        <a:srgbClr val="BEBD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03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rgbClr val="382F2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400"/>
          </a:spcBef>
          <a:spcAft>
            <a:spcPts val="400"/>
          </a:spcAft>
          <a:defRPr sz="2000" b="0" i="0" dirty="0">
            <a:solidFill>
              <a:srgbClr val="382F2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agro_TMP_2018- new2" id="{D8CFB678-267D-8D4D-8EC0-1EBB0ED512E9}" vid="{C2884B1E-1D8E-7D46-978F-A2A0CBD21287}"/>
    </a:ext>
  </a:extLst>
</a:theme>
</file>

<file path=ppt/theme/theme2.xml><?xml version="1.0" encoding="utf-8"?>
<a:theme xmlns:a="http://schemas.openxmlformats.org/drawingml/2006/main" name="Agendapagina">
  <a:themeElements>
    <a:clrScheme name="Inagro">
      <a:dk1>
        <a:sysClr val="windowText" lastClr="000000"/>
      </a:dk1>
      <a:lt1>
        <a:sysClr val="window" lastClr="FFFFFF"/>
      </a:lt1>
      <a:dk2>
        <a:srgbClr val="1F1800"/>
      </a:dk2>
      <a:lt2>
        <a:srgbClr val="F2ECE8"/>
      </a:lt2>
      <a:accent1>
        <a:srgbClr val="312E0E"/>
      </a:accent1>
      <a:accent2>
        <a:srgbClr val="C4CF2B"/>
      </a:accent2>
      <a:accent3>
        <a:srgbClr val="A2A848"/>
      </a:accent3>
      <a:accent4>
        <a:srgbClr val="7F7F7F"/>
      </a:accent4>
      <a:accent5>
        <a:srgbClr val="BFBFBF"/>
      </a:accent5>
      <a:accent6>
        <a:srgbClr val="F2ECE8"/>
      </a:accent6>
      <a:hlink>
        <a:srgbClr val="A2A848"/>
      </a:hlink>
      <a:folHlink>
        <a:srgbClr val="C4CF48"/>
      </a:folHlink>
    </a:clrScheme>
    <a:fontScheme name="Inag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arddia">
  <a:themeElements>
    <a:clrScheme name="Inagro">
      <a:dk1>
        <a:sysClr val="windowText" lastClr="000000"/>
      </a:dk1>
      <a:lt1>
        <a:sysClr val="window" lastClr="FFFFFF"/>
      </a:lt1>
      <a:dk2>
        <a:srgbClr val="1F1800"/>
      </a:dk2>
      <a:lt2>
        <a:srgbClr val="FFFFFF"/>
      </a:lt2>
      <a:accent1>
        <a:srgbClr val="1F1800"/>
      </a:accent1>
      <a:accent2>
        <a:srgbClr val="C4CF2B"/>
      </a:accent2>
      <a:accent3>
        <a:srgbClr val="A2A848"/>
      </a:accent3>
      <a:accent4>
        <a:srgbClr val="7F7F7F"/>
      </a:accent4>
      <a:accent5>
        <a:srgbClr val="BFBFBF"/>
      </a:accent5>
      <a:accent6>
        <a:srgbClr val="FFFFFF"/>
      </a:accent6>
      <a:hlink>
        <a:srgbClr val="0C0C0C"/>
      </a:hlink>
      <a:folHlink>
        <a:srgbClr val="C4CF2B"/>
      </a:folHlink>
    </a:clrScheme>
    <a:fontScheme name="Inag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C32DBF3D88C4CBFE1A2B2B2577BAE" ma:contentTypeVersion="8" ma:contentTypeDescription="Create a new document." ma:contentTypeScope="" ma:versionID="dc081d07d1c35aa2bc3341f8e15df034">
  <xsd:schema xmlns:xsd="http://www.w3.org/2001/XMLSchema" xmlns:xs="http://www.w3.org/2001/XMLSchema" xmlns:p="http://schemas.microsoft.com/office/2006/metadata/properties" xmlns:ns3="84d9f068-4eb2-4c38-b0db-4ec5f5c3fbff" xmlns:ns4="d70a1f6b-295a-4531-b2e4-7e0f12ed0701" targetNamespace="http://schemas.microsoft.com/office/2006/metadata/properties" ma:root="true" ma:fieldsID="14c8b14f665c7431d3ad44ae62092380" ns3:_="" ns4:_="">
    <xsd:import namespace="84d9f068-4eb2-4c38-b0db-4ec5f5c3fbff"/>
    <xsd:import namespace="d70a1f6b-295a-4531-b2e4-7e0f12ed07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f068-4eb2-4c38-b0db-4ec5f5c3f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a1f6b-295a-4531-b2e4-7e0f12ed07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0a1f6b-295a-4531-b2e4-7e0f12ed0701">
      <UserInfo>
        <DisplayName>Kathleen Storme</DisplayName>
        <AccountId>262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2BB6F5E-66D0-42DF-B2CF-1CDA194D4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311FD-921B-4931-A41F-948D8673D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9f068-4eb2-4c38-b0db-4ec5f5c3fbff"/>
    <ds:schemaRef ds:uri="d70a1f6b-295a-4531-b2e4-7e0f12ed07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BAC6C7-5620-4F32-836A-7C6039357364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70a1f6b-295a-4531-b2e4-7e0f12ed0701"/>
    <ds:schemaRef ds:uri="84d9f068-4eb2-4c38-b0db-4ec5f5c3fbf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Inagro_PPT_2019</Template>
  <TotalTime>6564</TotalTime>
  <Words>480</Words>
  <Application>Microsoft Office PowerPoint</Application>
  <PresentationFormat>Diavoorstelling (16:9)</PresentationFormat>
  <Paragraphs>137</Paragraphs>
  <Slides>21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Systeemlettertype</vt:lpstr>
      <vt:lpstr>Tahoma</vt:lpstr>
      <vt:lpstr>Verdana</vt:lpstr>
      <vt:lpstr>Wingdings</vt:lpstr>
      <vt:lpstr>INAGRO thema</vt:lpstr>
      <vt:lpstr>Agendapagina</vt:lpstr>
      <vt:lpstr>Standaarddia</vt:lpstr>
      <vt:lpstr>MAP 6</vt:lpstr>
      <vt:lpstr>Mestbeleid</vt:lpstr>
      <vt:lpstr>Oppervlaktewater </vt:lpstr>
      <vt:lpstr>Oppervlaktewater </vt:lpstr>
      <vt:lpstr>Grondwater </vt:lpstr>
      <vt:lpstr>Grondwater </vt:lpstr>
      <vt:lpstr>Gebiedstypes</vt:lpstr>
      <vt:lpstr>Gebiedstypes</vt:lpstr>
      <vt:lpstr>Gebiedstypes</vt:lpstr>
      <vt:lpstr>Gebiedsgericht</vt:lpstr>
      <vt:lpstr>Gebiedstype 0</vt:lpstr>
      <vt:lpstr>Gebiedstype 1</vt:lpstr>
      <vt:lpstr>Gebiedstype 2 en 3</vt:lpstr>
      <vt:lpstr>Gebiedstype 2 en 3</vt:lpstr>
      <vt:lpstr>Getrapte daling van bemestingsnorm </vt:lpstr>
      <vt:lpstr>Getrapte daling van bemestingsnorm </vt:lpstr>
      <vt:lpstr>Gebiedstype 2 en 3</vt:lpstr>
      <vt:lpstr>Vanggewassen binnen het MAP</vt:lpstr>
      <vt:lpstr>Nitraatresidu </vt:lpstr>
      <vt:lpstr>Nitraatresidu </vt:lpstr>
      <vt:lpstr>DANK 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Elise Degroote</dc:creator>
  <cp:lastModifiedBy>Herre Bartlema</cp:lastModifiedBy>
  <cp:revision>9</cp:revision>
  <cp:lastPrinted>2018-11-22T15:24:28Z</cp:lastPrinted>
  <dcterms:created xsi:type="dcterms:W3CDTF">2019-07-03T12:30:54Z</dcterms:created>
  <dcterms:modified xsi:type="dcterms:W3CDTF">2020-11-26T19:28:59Z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0x010100CC8C32DBF3D88C4CBFE1A2B2B2577BAE</vt:lpwstr>
  </property>
  <property fmtid="{D5CDD505-2E9C-101B-9397-08002B2CF9AE}" pid="3" name="Centraal DocType">
    <vt:lpwstr/>
  </property>
</Properties>
</file>