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05" r:id="rId3"/>
    <p:sldId id="301" r:id="rId4"/>
    <p:sldId id="300" r:id="rId5"/>
    <p:sldId id="302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e Bartlema" initials="HB" lastIdx="0" clrIdx="0">
    <p:extLst>
      <p:ext uri="{19B8F6BF-5375-455C-9EA6-DF929625EA0E}">
        <p15:presenceInfo xmlns:p15="http://schemas.microsoft.com/office/powerpoint/2012/main" userId="a6c9029a6a61df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6B6B-BF73-4F16-9133-AB5F8363A313}" type="datetimeFigureOut">
              <a:rPr lang="nl-NL" smtClean="0"/>
              <a:pPr/>
              <a:t>11-12-2020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0FC70-4152-478F-B016-7569B1A0A3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0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E0E6-F424-462C-B799-C6203520556F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D4AA-91F3-4FFA-B73F-7734263D30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6125-5F59-43D7-90B2-E07653FC820B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2AC2-7333-454D-9D5C-63527342C3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6710-A1D8-4FA8-8851-59D7E6FD3720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0177-84B8-4D07-AE72-D182506B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4000-A5F1-47A0-B25F-AAD7197AF396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8957-9C2F-4C9F-9CBF-F5DE13D83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EA7E-DB62-46B1-9143-53505B00C3A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51F-DD63-47D4-ACFE-501B8016BA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482-57BE-4A26-AA3C-C643B9B391D2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52ED-C0DA-4074-A87A-0E54F09868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F7E8-D70A-45EA-9AD9-7A010613087A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B9875-96DA-447E-9E0B-F720F4F9B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B593-2835-43F5-A16B-874C086F8E4E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9B1E-2743-47CB-81F6-2011F1069F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651C-0EF4-4BA2-B598-EC134330CECD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639-4F14-4FB4-A31D-E5AC59470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9154-C1CF-41C7-B9CA-D668808CDD5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1E2-06D4-4C69-87E4-AFE8AE0B1A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31BB-EF62-40A5-8688-03F9333B3A43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4097-EB96-48A4-A110-721DF4796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5B6B2-D346-4566-A7E3-E5822C0D983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3729A-3ED9-4EF6-AEF1-205B6D4E2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47667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  AMMONIUMSTIKSTOF NU IN DE NIEUWE ADVIEZEN   </a:t>
            </a:r>
            <a:br>
              <a:rPr lang="nl-NL" sz="2400" b="1" dirty="0" smtClean="0"/>
            </a:br>
            <a:r>
              <a:rPr lang="nl-NL" sz="2400" b="1" dirty="0" smtClean="0"/>
              <a:t>  </a:t>
            </a:r>
            <a:r>
              <a:rPr lang="nl-NL" sz="1100" dirty="0" smtClean="0"/>
              <a:t>Webinar 11 12 2020 Merites  van ammoniumstikstof</a:t>
            </a:r>
            <a:endParaRPr lang="nl-NL" sz="1100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1412776"/>
            <a:ext cx="864096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7504" y="260648"/>
            <a:ext cx="9217024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1 GEBRUIK ORGANISCHE MEST VAN EIGEN BEDRIJF en/of UIT DE BUURT 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2 VUL AAN MET  PRECISIEMESTSTOFFEN </a:t>
            </a:r>
            <a:r>
              <a:rPr lang="nl-NL" b="1" dirty="0" smtClean="0"/>
              <a:t>: ammoniakaal                                                                                                 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</a:t>
            </a:r>
            <a:br>
              <a:rPr lang="nl-NL" b="1" dirty="0" smtClean="0"/>
            </a:br>
            <a:r>
              <a:rPr lang="nl-NL" b="1" dirty="0" smtClean="0"/>
              <a:t>          N  uit luchtwasser  vloeibaar  NS                              4-8 %  N                  </a:t>
            </a:r>
            <a:br>
              <a:rPr lang="nl-NL" b="1" dirty="0" smtClean="0"/>
            </a:br>
            <a:r>
              <a:rPr lang="nl-NL" b="1" dirty="0" smtClean="0"/>
              <a:t>          Urine  en  dunne fractie          NK                              0,5  %  N                                                    </a:t>
            </a:r>
            <a:br>
              <a:rPr lang="nl-NL" b="1" dirty="0" smtClean="0"/>
            </a:br>
            <a:r>
              <a:rPr lang="nl-NL" b="1" dirty="0" smtClean="0"/>
              <a:t>          Ureum ( vloeibaar)                                                      20 % N</a:t>
            </a:r>
            <a:br>
              <a:rPr lang="nl-NL" b="1" dirty="0" smtClean="0"/>
            </a:br>
            <a:r>
              <a:rPr lang="nl-NL" b="1" dirty="0" smtClean="0"/>
              <a:t>          </a:t>
            </a:r>
            <a:r>
              <a:rPr lang="nl-NL" b="1" dirty="0" err="1"/>
              <a:t>Urean</a:t>
            </a:r>
            <a:r>
              <a:rPr lang="nl-NL" b="1" dirty="0"/>
              <a:t>  (</a:t>
            </a:r>
            <a:r>
              <a:rPr lang="nl-NL" b="1" dirty="0" smtClean="0"/>
              <a:t>vloeibaar</a:t>
            </a:r>
            <a:r>
              <a:rPr lang="nl-NL" b="1" dirty="0"/>
              <a:t>)  </a:t>
            </a:r>
            <a:r>
              <a:rPr lang="nl-NL" b="1" dirty="0" smtClean="0"/>
              <a:t>NTS    </a:t>
            </a:r>
            <a:r>
              <a:rPr lang="nl-NL" b="1" dirty="0" smtClean="0"/>
              <a:t>75 </a:t>
            </a:r>
            <a:r>
              <a:rPr lang="nl-NL" b="1" smtClean="0"/>
              <a:t>%  ammoniakaal</a:t>
            </a:r>
            <a:r>
              <a:rPr lang="nl-NL" b="1" smtClean="0"/>
              <a:t>         </a:t>
            </a:r>
            <a:r>
              <a:rPr lang="nl-NL" b="1" dirty="0" smtClean="0"/>
              <a:t>33 %  N       27 % </a:t>
            </a:r>
            <a:r>
              <a:rPr lang="nl-NL" b="1" dirty="0" smtClean="0"/>
              <a:t>N </a:t>
            </a:r>
            <a:br>
              <a:rPr lang="nl-NL" b="1" dirty="0" smtClean="0"/>
            </a:br>
            <a:r>
              <a:rPr lang="nl-NL" b="1" dirty="0" smtClean="0"/>
              <a:t>          Van  der Stelt formules                                               15 % N  of meer 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  Mineralenconcentraat   </a:t>
            </a:r>
            <a:r>
              <a:rPr lang="nl-NL" b="1" dirty="0" smtClean="0"/>
              <a:t>NK= RENURE                      </a:t>
            </a:r>
            <a:r>
              <a:rPr lang="nl-NL" b="1" dirty="0" smtClean="0"/>
              <a:t>0,6 %  </a:t>
            </a:r>
            <a:r>
              <a:rPr lang="nl-NL" b="1" dirty="0" smtClean="0"/>
              <a:t>N    </a:t>
            </a:r>
            <a:br>
              <a:rPr lang="nl-NL" b="1" dirty="0" smtClean="0"/>
            </a:br>
            <a:r>
              <a:rPr lang="nl-NL" b="1" dirty="0" smtClean="0"/>
              <a:t>          </a:t>
            </a:r>
            <a:endParaRPr lang="nl-NL" b="1" dirty="0"/>
          </a:p>
          <a:p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3  </a:t>
            </a:r>
            <a:r>
              <a:rPr lang="nl-NL" b="1" dirty="0"/>
              <a:t>PLAATS DEZE EMISSIELOOS IN DE WORTELZONE </a:t>
            </a:r>
            <a:br>
              <a:rPr lang="nl-NL" b="1" dirty="0"/>
            </a:br>
            <a:r>
              <a:rPr lang="nl-NL" b="1" dirty="0"/>
              <a:t>        OP HET JUISTE MOMENT in DE JUISTE DOSERING</a:t>
            </a:r>
            <a:br>
              <a:rPr lang="nl-NL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>      NB  Ongeschikt voor precisiebemesting  :  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</a:t>
            </a:r>
            <a:r>
              <a:rPr lang="nl-NL" sz="1200" b="1" dirty="0" smtClean="0"/>
              <a:t>KAS                                                                              </a:t>
            </a:r>
            <a:r>
              <a:rPr lang="nl-NL" sz="1200" b="1" dirty="0"/>
              <a:t>27%  N       </a:t>
            </a:r>
            <a:br>
              <a:rPr lang="nl-NL" sz="1200" b="1" dirty="0"/>
            </a:br>
            <a:r>
              <a:rPr lang="nl-NL" sz="1200" b="1" dirty="0"/>
              <a:t>          Zwavelzure ammoniak uit fabriek (kristal)            </a:t>
            </a:r>
            <a:r>
              <a:rPr lang="nl-NL" sz="1200" b="1" dirty="0" smtClean="0"/>
              <a:t>   </a:t>
            </a:r>
            <a:r>
              <a:rPr lang="nl-NL" sz="1200" b="1" dirty="0"/>
              <a:t>21 % N</a:t>
            </a:r>
          </a:p>
          <a:p>
            <a:r>
              <a:rPr lang="nl-NL" sz="1200" b="1" dirty="0"/>
              <a:t>          Ureum                                                                          46 % N</a:t>
            </a:r>
            <a:br>
              <a:rPr lang="nl-NL" sz="1200" b="1" dirty="0"/>
            </a:br>
            <a:r>
              <a:rPr lang="nl-NL" sz="1200" b="1" dirty="0"/>
              <a:t/>
            </a:r>
            <a:br>
              <a:rPr lang="nl-NL" sz="1200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5378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96752"/>
            <a:ext cx="8015224" cy="524818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39552" y="33265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Precisiebemesting per  1 jan 2021  wettelijk geregeld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40698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3" y="1321480"/>
            <a:ext cx="8991004" cy="191838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00" y="3850237"/>
            <a:ext cx="8900752" cy="30077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339195"/>
            <a:ext cx="5042396" cy="982285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1763688" y="332662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 de toelichting bij het wijzigingsvoorstel 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32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476672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          Consequenties</a:t>
            </a:r>
          </a:p>
          <a:p>
            <a:endParaRPr lang="nl-NL" sz="3600" dirty="0"/>
          </a:p>
          <a:p>
            <a:r>
              <a:rPr lang="nl-NL" sz="2800" dirty="0" smtClean="0"/>
              <a:t>1 Officiële erkenning van nut en noodzaak.</a:t>
            </a:r>
            <a:br>
              <a:rPr lang="nl-NL" sz="2800" dirty="0" smtClean="0"/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2 Schept verplichting  voor overheidsorganisaties.</a:t>
            </a:r>
            <a:br>
              <a:rPr lang="nl-NL" sz="2800" dirty="0" smtClean="0"/>
            </a:br>
            <a:r>
              <a:rPr lang="nl-NL" sz="2800" dirty="0" smtClean="0"/>
              <a:t>   </a:t>
            </a:r>
            <a:r>
              <a:rPr lang="nl-NL" sz="1600" dirty="0" smtClean="0"/>
              <a:t>nl om  deze werkwijze </a:t>
            </a:r>
            <a:r>
              <a:rPr lang="nl-NL" sz="1600" dirty="0"/>
              <a:t> </a:t>
            </a:r>
            <a:r>
              <a:rPr lang="nl-NL" sz="1600" dirty="0" smtClean="0"/>
              <a:t>op alle in beheer  zijnde gronden toe te passen bij bemesting</a:t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2800" dirty="0" smtClean="0"/>
              <a:t>3 Biedt de bemestingsadviseurs een extra argument</a:t>
            </a:r>
          </a:p>
          <a:p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4  Het Aktiviteitenbesluit milieubeheer art 3.85 lid 1</a:t>
            </a:r>
            <a:br>
              <a:rPr lang="nl-NL" sz="2800" dirty="0" smtClean="0"/>
            </a:br>
            <a:r>
              <a:rPr lang="nl-NL" sz="2800" dirty="0" smtClean="0"/>
              <a:t>   (teeltvrije zones </a:t>
            </a:r>
            <a:r>
              <a:rPr lang="nl-NL" sz="2800" dirty="0" err="1" smtClean="0"/>
              <a:t>onbemest</a:t>
            </a:r>
            <a:r>
              <a:rPr lang="nl-NL" sz="2800" dirty="0" smtClean="0"/>
              <a:t> laten ) dwingt tot </a:t>
            </a:r>
            <a:br>
              <a:rPr lang="nl-NL" sz="2800" dirty="0" smtClean="0"/>
            </a:br>
            <a:r>
              <a:rPr lang="nl-NL" sz="2800" dirty="0" smtClean="0"/>
              <a:t>    precisiebemesting.</a:t>
            </a:r>
            <a:endParaRPr lang="nl-NL" sz="3600" dirty="0" smtClean="0"/>
          </a:p>
        </p:txBody>
      </p:sp>
    </p:spTree>
    <p:extLst>
      <p:ext uri="{BB962C8B-B14F-4D97-AF65-F5344CB8AC3E}">
        <p14:creationId xmlns:p14="http://schemas.microsoft.com/office/powerpoint/2010/main" val="17177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32</Words>
  <Application>Microsoft Office PowerPoint</Application>
  <PresentationFormat>Diavoorstelling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NCOR</dc:creator>
  <cp:lastModifiedBy>Herre Bartlema</cp:lastModifiedBy>
  <cp:revision>78</cp:revision>
  <dcterms:created xsi:type="dcterms:W3CDTF">2012-02-01T10:31:45Z</dcterms:created>
  <dcterms:modified xsi:type="dcterms:W3CDTF">2020-12-11T07:25:09Z</dcterms:modified>
</cp:coreProperties>
</file>