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5" r:id="rId2"/>
    <p:sldId id="303" r:id="rId3"/>
    <p:sldId id="304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re Bartlema" initials="HB" lastIdx="0" clrIdx="0">
    <p:extLst>
      <p:ext uri="{19B8F6BF-5375-455C-9EA6-DF929625EA0E}">
        <p15:presenceInfo xmlns:p15="http://schemas.microsoft.com/office/powerpoint/2012/main" userId="a6c9029a6a61df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06B6B-BF73-4F16-9133-AB5F8363A313}" type="datetimeFigureOut">
              <a:rPr lang="nl-NL" smtClean="0"/>
              <a:pPr/>
              <a:t>11-12-2020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0FC70-4152-478F-B016-7569B1A0A35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10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E0E6-F424-462C-B799-C6203520556F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4D4AA-91F3-4FFA-B73F-7734263D30A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36125-5F59-43D7-90B2-E07653FC820B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E2AC2-7333-454D-9D5C-63527342C3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D6710-A1D8-4FA8-8851-59D7E6FD3720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B0177-84B8-4D07-AE72-D182506B74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4000-A5F1-47A0-B25F-AAD7197AF396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58957-9C2F-4C9F-9CBF-F5DE13D830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EA7E-DB62-46B1-9143-53505B00C3A1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551F-DD63-47D4-ACFE-501B8016BA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C8482-57BE-4A26-AA3C-C643B9B391D2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452ED-C0DA-4074-A87A-0E54F098683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CF7E8-D70A-45EA-9AD9-7A010613087A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B9875-96DA-447E-9E0B-F720F4F9BF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8B593-2835-43F5-A16B-874C086F8E4E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49B1E-2743-47CB-81F6-2011F1069FF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C651C-0EF4-4BA2-B598-EC134330CECD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8639-4F14-4FB4-A31D-E5AC594703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49154-C1CF-41C7-B9CA-D668808CDD51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01E2-06D4-4C69-87E4-AFE8AE0B1A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F31BB-EF62-40A5-8688-03F9333B3A43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4097-EB96-48A4-A110-721DF47964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B5B6B2-D346-4566-A7E3-E5822C0D9831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B3729A-3ED9-4EF6-AEF1-205B6D4E26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0"/>
            <a:ext cx="6281142" cy="68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91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453" y="116632"/>
            <a:ext cx="9335728" cy="655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43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6672"/>
            <a:ext cx="9170113" cy="601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8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0</Words>
  <Application>Microsoft Office PowerPoint</Application>
  <PresentationFormat>Diavoorstelling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NCOR</dc:creator>
  <cp:lastModifiedBy>Herre Bartlema</cp:lastModifiedBy>
  <cp:revision>75</cp:revision>
  <dcterms:created xsi:type="dcterms:W3CDTF">2012-02-01T10:31:45Z</dcterms:created>
  <dcterms:modified xsi:type="dcterms:W3CDTF">2020-12-11T07:15:59Z</dcterms:modified>
</cp:coreProperties>
</file>