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1" r:id="rId2"/>
    <p:sldId id="300" r:id="rId3"/>
    <p:sldId id="302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re Bartlema" initials="HB" lastIdx="0" clrIdx="0">
    <p:extLst>
      <p:ext uri="{19B8F6BF-5375-455C-9EA6-DF929625EA0E}">
        <p15:presenceInfo xmlns:p15="http://schemas.microsoft.com/office/powerpoint/2012/main" userId="a6c9029a6a61df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06B6B-BF73-4F16-9133-AB5F8363A313}" type="datetimeFigureOut">
              <a:rPr lang="nl-NL" smtClean="0"/>
              <a:pPr/>
              <a:t>14-12-2020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0FC70-4152-478F-B016-7569B1A0A35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10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E0E6-F424-462C-B799-C6203520556F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4D4AA-91F3-4FFA-B73F-7734263D30A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36125-5F59-43D7-90B2-E07653FC820B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E2AC2-7333-454D-9D5C-63527342C3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D6710-A1D8-4FA8-8851-59D7E6FD3720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B0177-84B8-4D07-AE72-D182506B74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4000-A5F1-47A0-B25F-AAD7197AF396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58957-9C2F-4C9F-9CBF-F5DE13D830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EA7E-DB62-46B1-9143-53505B00C3A1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551F-DD63-47D4-ACFE-501B8016BA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C8482-57BE-4A26-AA3C-C643B9B391D2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452ED-C0DA-4074-A87A-0E54F098683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CF7E8-D70A-45EA-9AD9-7A010613087A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B9875-96DA-447E-9E0B-F720F4F9BF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8B593-2835-43F5-A16B-874C086F8E4E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49B1E-2743-47CB-81F6-2011F1069F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C651C-0EF4-4BA2-B598-EC134330CECD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8639-4F14-4FB4-A31D-E5AC594703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49154-C1CF-41C7-B9CA-D668808CDD51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01E2-06D4-4C69-87E4-AFE8AE0B1A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F31BB-EF62-40A5-8688-03F9333B3A43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4097-EB96-48A4-A110-721DF47964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B5B6B2-D346-4566-A7E3-E5822C0D9831}" type="datetimeFigureOut">
              <a:rPr lang="nl-NL"/>
              <a:pPr>
                <a:defRPr/>
              </a:pPr>
              <a:t>14-12-2020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B3729A-3ED9-4EF6-AEF1-205B6D4E26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dboekbodemenbemesting.nl/" TargetMode="External"/><Relationship Id="rId2" Type="http://schemas.openxmlformats.org/officeDocument/2006/relationships/hyperlink" Target="http://www.bemestingsadvies.nl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539552" y="33265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Precisiebemesting per  1 jan 2021  wettelijk geregeld</a:t>
            </a:r>
            <a:endParaRPr lang="nl-NL" sz="24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8" y="1340768"/>
            <a:ext cx="8731120" cy="470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8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3" y="1321480"/>
            <a:ext cx="8991004" cy="191838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00" y="3850237"/>
            <a:ext cx="8900752" cy="30077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339195"/>
            <a:ext cx="5042396" cy="982285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1763688" y="3326625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 de toelichting bij het wijzigingsvoorstel 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32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548680"/>
            <a:ext cx="9144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          Consequenties</a:t>
            </a:r>
            <a:br>
              <a:rPr lang="nl-NL" sz="5400" dirty="0" smtClean="0"/>
            </a:br>
            <a:endParaRPr lang="nl-NL" sz="3600" dirty="0"/>
          </a:p>
          <a:p>
            <a:r>
              <a:rPr lang="nl-NL" sz="2000" dirty="0" smtClean="0"/>
              <a:t>1 Officiële erkenning van nut en noodzaak van precisiebemesting.</a:t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2 Schept verplichting  voor </a:t>
            </a:r>
            <a:r>
              <a:rPr lang="nl-NL" sz="2000" dirty="0" smtClean="0"/>
              <a:t>overheidsorganisaties om  </a:t>
            </a:r>
            <a:r>
              <a:rPr lang="nl-NL" sz="2000" dirty="0" smtClean="0"/>
              <a:t>deze </a:t>
            </a:r>
            <a:r>
              <a:rPr lang="nl-NL" sz="2000" dirty="0" smtClean="0"/>
              <a:t>werkwijze </a:t>
            </a:r>
            <a:r>
              <a:rPr lang="nl-NL" sz="2000" dirty="0" smtClean="0"/>
              <a:t>op alle 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   in beheer </a:t>
            </a:r>
            <a:r>
              <a:rPr lang="nl-NL" sz="2000" dirty="0"/>
              <a:t>zijnde gronden toe te passen bij bemesting</a:t>
            </a:r>
            <a:r>
              <a:rPr lang="nl-NL" sz="2000" dirty="0" smtClean="0"/>
              <a:t>.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3 Opname van </a:t>
            </a:r>
            <a:r>
              <a:rPr lang="nl-NL" sz="2000" i="1" dirty="0" smtClean="0"/>
              <a:t>precisiebemesting </a:t>
            </a:r>
            <a:r>
              <a:rPr lang="nl-NL" sz="2000" dirty="0" smtClean="0"/>
              <a:t>in </a:t>
            </a:r>
            <a:r>
              <a:rPr lang="nl-NL" sz="2000" smtClean="0"/>
              <a:t>de </a:t>
            </a:r>
            <a:r>
              <a:rPr lang="nl-NL" sz="2000" smtClean="0"/>
              <a:t>officiële  </a:t>
            </a:r>
            <a:r>
              <a:rPr lang="nl-NL" sz="2000" dirty="0" smtClean="0"/>
              <a:t>bemestingsadviezen </a:t>
            </a:r>
            <a:r>
              <a:rPr lang="nl-NL" sz="2000" dirty="0"/>
              <a:t>van</a:t>
            </a:r>
            <a:br>
              <a:rPr lang="nl-NL" sz="2000" dirty="0"/>
            </a:br>
            <a:r>
              <a:rPr lang="nl-NL" sz="2000" dirty="0" smtClean="0"/>
              <a:t>   </a:t>
            </a:r>
            <a:r>
              <a:rPr lang="nl-NL" sz="2000" dirty="0"/>
              <a:t>ZUIVEL-NL  en BO Akkerbouw nu meer dan ooit noodzakelijk! Dit </a:t>
            </a:r>
            <a:r>
              <a:rPr lang="nl-NL" sz="2000" dirty="0" smtClean="0"/>
              <a:t>onderwerp</a:t>
            </a:r>
            <a:br>
              <a:rPr lang="nl-NL" sz="2000" dirty="0" smtClean="0"/>
            </a:br>
            <a:r>
              <a:rPr lang="nl-NL" sz="2000" dirty="0" smtClean="0"/>
              <a:t>   ontbreekt </a:t>
            </a:r>
            <a:r>
              <a:rPr lang="nl-NL" sz="2000" dirty="0"/>
              <a:t>helaas nog steeds  anno 2020.</a:t>
            </a:r>
            <a:br>
              <a:rPr lang="nl-NL" sz="2000" dirty="0"/>
            </a:br>
            <a:r>
              <a:rPr lang="nl-NL" sz="2000" dirty="0" smtClean="0"/>
              <a:t>   </a:t>
            </a:r>
            <a:r>
              <a:rPr lang="nl-NL" sz="2000" dirty="0" smtClean="0">
                <a:hlinkClick r:id="rId2"/>
              </a:rPr>
              <a:t>www.bemestingsadvies.nl</a:t>
            </a:r>
            <a:r>
              <a:rPr lang="nl-NL" sz="2000" dirty="0" smtClean="0"/>
              <a:t>  </a:t>
            </a:r>
            <a:r>
              <a:rPr lang="nl-NL" sz="2000" dirty="0"/>
              <a:t>resp. </a:t>
            </a:r>
            <a:r>
              <a:rPr lang="nl-NL" sz="2000" dirty="0">
                <a:hlinkClick r:id="rId3"/>
              </a:rPr>
              <a:t>www.handboekbodemenbemesting.nl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4 Het Aktiviteitenbesluit milieubeheer art 3.85 lid 1</a:t>
            </a:r>
            <a:br>
              <a:rPr lang="nl-NL" sz="2000" dirty="0" smtClean="0"/>
            </a:br>
            <a:r>
              <a:rPr lang="nl-NL" sz="2000" dirty="0" smtClean="0"/>
              <a:t>   (teeltvrije zones </a:t>
            </a:r>
            <a:r>
              <a:rPr lang="nl-NL" sz="2000" dirty="0" err="1" smtClean="0"/>
              <a:t>onbemest</a:t>
            </a:r>
            <a:r>
              <a:rPr lang="nl-NL" sz="2000" dirty="0" smtClean="0"/>
              <a:t> laten ) dwingt tot </a:t>
            </a:r>
            <a:r>
              <a:rPr lang="nl-NL" sz="2000" dirty="0" smtClean="0"/>
              <a:t>precisiebemesting.    </a:t>
            </a:r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171777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16</Words>
  <Application>Microsoft Office PowerPoint</Application>
  <PresentationFormat>Diavoorstelling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NCOR</dc:creator>
  <cp:lastModifiedBy>Herre Bartlema</cp:lastModifiedBy>
  <cp:revision>80</cp:revision>
  <dcterms:created xsi:type="dcterms:W3CDTF">2012-02-01T10:31:45Z</dcterms:created>
  <dcterms:modified xsi:type="dcterms:W3CDTF">2020-12-14T21:41:20Z</dcterms:modified>
</cp:coreProperties>
</file>