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93" r:id="rId3"/>
    <p:sldId id="295" r:id="rId4"/>
    <p:sldId id="294" r:id="rId5"/>
    <p:sldId id="296" r:id="rId6"/>
    <p:sldId id="297" r:id="rId7"/>
    <p:sldId id="299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re Bartlema" initials="HB" lastIdx="0" clrIdx="0">
    <p:extLst>
      <p:ext uri="{19B8F6BF-5375-455C-9EA6-DF929625EA0E}">
        <p15:presenceInfo xmlns:p15="http://schemas.microsoft.com/office/powerpoint/2012/main" userId="a6c9029a6a61df7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06B6B-BF73-4F16-9133-AB5F8363A313}" type="datetimeFigureOut">
              <a:rPr lang="nl-NL" smtClean="0"/>
              <a:pPr/>
              <a:t>9-12-2020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0FC70-4152-478F-B016-7569B1A0A35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710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0FC70-4152-478F-B016-7569B1A0A356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8174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0FC70-4152-478F-B016-7569B1A0A356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6030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E0E6-F424-462C-B799-C6203520556F}" type="datetimeFigureOut">
              <a:rPr lang="nl-NL"/>
              <a:pPr>
                <a:defRPr/>
              </a:pPr>
              <a:t>9-12-2020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4D4AA-91F3-4FFA-B73F-7734263D30A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36125-5F59-43D7-90B2-E07653FC820B}" type="datetimeFigureOut">
              <a:rPr lang="nl-NL"/>
              <a:pPr>
                <a:defRPr/>
              </a:pPr>
              <a:t>9-12-2020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E2AC2-7333-454D-9D5C-63527342C3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D6710-A1D8-4FA8-8851-59D7E6FD3720}" type="datetimeFigureOut">
              <a:rPr lang="nl-NL"/>
              <a:pPr>
                <a:defRPr/>
              </a:pPr>
              <a:t>9-12-2020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B0177-84B8-4D07-AE72-D182506B741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4000-A5F1-47A0-B25F-AAD7197AF396}" type="datetimeFigureOut">
              <a:rPr lang="nl-NL"/>
              <a:pPr>
                <a:defRPr/>
              </a:pPr>
              <a:t>9-12-2020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58957-9C2F-4C9F-9CBF-F5DE13D8305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EA7E-DB62-46B1-9143-53505B00C3A1}" type="datetimeFigureOut">
              <a:rPr lang="nl-NL"/>
              <a:pPr>
                <a:defRPr/>
              </a:pPr>
              <a:t>9-12-2020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9551F-DD63-47D4-ACFE-501B8016BA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C8482-57BE-4A26-AA3C-C643B9B391D2}" type="datetimeFigureOut">
              <a:rPr lang="nl-NL"/>
              <a:pPr>
                <a:defRPr/>
              </a:pPr>
              <a:t>9-12-2020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452ED-C0DA-4074-A87A-0E54F098683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CF7E8-D70A-45EA-9AD9-7A010613087A}" type="datetimeFigureOut">
              <a:rPr lang="nl-NL"/>
              <a:pPr>
                <a:defRPr/>
              </a:pPr>
              <a:t>9-12-2020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B9875-96DA-447E-9E0B-F720F4F9BFB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8B593-2835-43F5-A16B-874C086F8E4E}" type="datetimeFigureOut">
              <a:rPr lang="nl-NL"/>
              <a:pPr>
                <a:defRPr/>
              </a:pPr>
              <a:t>9-12-2020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49B1E-2743-47CB-81F6-2011F1069FF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C651C-0EF4-4BA2-B598-EC134330CECD}" type="datetimeFigureOut">
              <a:rPr lang="nl-NL"/>
              <a:pPr>
                <a:defRPr/>
              </a:pPr>
              <a:t>9-12-2020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8639-4F14-4FB4-A31D-E5AC594703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49154-C1CF-41C7-B9CA-D668808CDD51}" type="datetimeFigureOut">
              <a:rPr lang="nl-NL"/>
              <a:pPr>
                <a:defRPr/>
              </a:pPr>
              <a:t>9-12-2020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01E2-06D4-4C69-87E4-AFE8AE0B1AC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F31BB-EF62-40A5-8688-03F9333B3A43}" type="datetimeFigureOut">
              <a:rPr lang="nl-NL"/>
              <a:pPr>
                <a:defRPr/>
              </a:pPr>
              <a:t>9-12-2020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04097-EB96-48A4-A110-721DF47964E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B5B6B2-D346-4566-A7E3-E5822C0D9831}" type="datetimeFigureOut">
              <a:rPr lang="nl-NL"/>
              <a:pPr>
                <a:defRPr/>
              </a:pPr>
              <a:t>9-12-2020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B3729A-3ED9-4EF6-AEF1-205B6D4E263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3777" y="1268760"/>
            <a:ext cx="588837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1187624" y="6093296"/>
            <a:ext cx="6120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smtClean="0"/>
              <a:t>Bron: A. Haverkort, 12-10-2011 </a:t>
            </a:r>
            <a:r>
              <a:rPr lang="nl-NL" sz="1600" b="1" dirty="0" smtClean="0"/>
              <a:t> </a:t>
            </a:r>
            <a:r>
              <a:rPr lang="nl-NL" sz="1050" b="1" dirty="0" smtClean="0"/>
              <a:t>Presentatie voor Wageningen </a:t>
            </a:r>
            <a:r>
              <a:rPr lang="nl-NL" sz="1050" b="1" dirty="0" err="1" smtClean="0"/>
              <a:t>Potato</a:t>
            </a:r>
            <a:r>
              <a:rPr lang="nl-NL" sz="1050" b="1" dirty="0" smtClean="0"/>
              <a:t> Center</a:t>
            </a:r>
            <a:endParaRPr lang="nl-NL" sz="1050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76470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 </a:t>
            </a:r>
            <a:r>
              <a:rPr lang="nl-NL" b="1" dirty="0" smtClean="0"/>
              <a:t>     DE CONSUMENT  wil weten hoe groot de  CO2- VOETAFDRUK is van voedsel.</a:t>
            </a:r>
            <a:endParaRPr lang="nl-N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530634"/>
            <a:ext cx="6371274" cy="480389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Titel 4"/>
          <p:cNvSpPr>
            <a:spLocks noGrp="1"/>
          </p:cNvSpPr>
          <p:nvPr>
            <p:ph type="title" idx="4294967295"/>
          </p:nvPr>
        </p:nvSpPr>
        <p:spPr>
          <a:xfrm>
            <a:off x="169193" y="260648"/>
            <a:ext cx="8351768" cy="12241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l-NL" sz="2000" b="1" dirty="0" smtClean="0"/>
              <a:t>KUNSTMEST </a:t>
            </a:r>
            <a:r>
              <a:rPr lang="nl-NL" sz="2000" b="1" dirty="0" smtClean="0"/>
              <a:t>VEROORZAAKT ca 40- 50 % VAN </a:t>
            </a:r>
            <a:r>
              <a:rPr lang="nl-NL" sz="2000" b="1" dirty="0" smtClean="0"/>
              <a:t>DE CO2 </a:t>
            </a:r>
            <a:r>
              <a:rPr lang="nl-NL" sz="2000" b="1" dirty="0" smtClean="0"/>
              <a:t>–VOETAFDRUK van aardappelen bij de teelt van tafel-, poot - en zetmeelaardappelen</a:t>
            </a:r>
            <a:br>
              <a:rPr lang="nl-NL" sz="2000" b="1" dirty="0" smtClean="0"/>
            </a:br>
            <a:r>
              <a:rPr lang="nl-NL" sz="2000" b="1" dirty="0" smtClean="0"/>
              <a:t>ca 20-30</a:t>
            </a:r>
            <a:r>
              <a:rPr lang="nl-NL" sz="2000" b="1" dirty="0" smtClean="0"/>
              <a:t> % bij productie van kunstmest    +  ca 20- 30 %  bij de toediening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159440" y="6380378"/>
            <a:ext cx="64150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smtClean="0"/>
              <a:t>                       Bron</a:t>
            </a:r>
            <a:r>
              <a:rPr lang="nl-NL" sz="1600" b="1" dirty="0" smtClean="0"/>
              <a:t>: A. Haverkort, 12-10-2011 WPC</a:t>
            </a:r>
            <a:endParaRPr lang="nl-NL" sz="1600" b="1" dirty="0"/>
          </a:p>
        </p:txBody>
      </p:sp>
      <p:sp>
        <p:nvSpPr>
          <p:cNvPr id="3" name="PIJL-RECHTS 2"/>
          <p:cNvSpPr/>
          <p:nvPr/>
        </p:nvSpPr>
        <p:spPr>
          <a:xfrm>
            <a:off x="2555776" y="3284984"/>
            <a:ext cx="978408" cy="5001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548680"/>
            <a:ext cx="8130505" cy="690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05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7" y="1627887"/>
            <a:ext cx="9144000" cy="5076912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79512" y="692696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Voor AN ( en KAS ) is de CO2 voetafdruk per kg N  bij </a:t>
            </a:r>
            <a:r>
              <a:rPr lang="nl-NL" b="1" dirty="0" err="1" smtClean="0"/>
              <a:t>YARA’s</a:t>
            </a:r>
            <a:r>
              <a:rPr lang="nl-NL" b="1" dirty="0" smtClean="0"/>
              <a:t> beste fabriek:</a:t>
            </a:r>
            <a:br>
              <a:rPr lang="nl-NL" b="1" dirty="0" smtClean="0"/>
            </a:br>
            <a:endParaRPr lang="nl-NL" b="1" dirty="0" smtClean="0"/>
          </a:p>
          <a:p>
            <a:r>
              <a:rPr lang="nl-NL" b="1" dirty="0" smtClean="0"/>
              <a:t>3,6  kg CO2  bij de productie   0,1 kg C02 bij transport   5,6kg  bij toediening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18164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2060848"/>
            <a:ext cx="4295775" cy="4276725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0" y="62068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  Wat is </a:t>
            </a:r>
            <a:r>
              <a:rPr lang="nl-NL" b="1" smtClean="0"/>
              <a:t>de CO2-voetafdruk </a:t>
            </a:r>
            <a:r>
              <a:rPr lang="nl-NL" b="1" dirty="0" smtClean="0"/>
              <a:t>van de productie van stikstofkunstmeststoffen ?</a:t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                           Dat  is in 2012  uitgezocht door Blonk Consultants.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77328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60648"/>
            <a:ext cx="7632848" cy="4919852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467544" y="570255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Conclusie :  ZA  en Ureum: laag,   </a:t>
            </a:r>
            <a:r>
              <a:rPr lang="nl-NL" b="1" dirty="0" err="1" smtClean="0"/>
              <a:t>Urean</a:t>
            </a:r>
            <a:r>
              <a:rPr lang="nl-NL" b="1" dirty="0" smtClean="0"/>
              <a:t>: gemiddeld,    KAS: hoog.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48360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07504" y="260648"/>
            <a:ext cx="921702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  </a:t>
            </a:r>
            <a:r>
              <a:rPr lang="nl-NL" sz="2400" b="1" dirty="0" smtClean="0"/>
              <a:t>Hoe kun je de CO2-voetafdruk  van bemesting verlagen ?</a:t>
            </a:r>
            <a:br>
              <a:rPr lang="nl-NL" sz="2400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     1 GEBRUIK ORGANISCHE MEST VAN EIGEN BEDRIJF en/of UIT DE BUURT </a:t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      2 VUL AAN MET:</a:t>
            </a:r>
            <a:endParaRPr lang="nl-NL" b="1" dirty="0"/>
          </a:p>
          <a:p>
            <a:r>
              <a:rPr lang="nl-NL" b="1" dirty="0" smtClean="0"/>
              <a:t>      N-MESTSTOFFEN MET DE LAAGSTE CO2- VOETAFDRUK BIJ PRODUCTIE</a:t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                                                                                                   CO2/kg N bij productie  </a:t>
            </a:r>
            <a:br>
              <a:rPr lang="nl-NL" b="1" dirty="0" smtClean="0"/>
            </a:br>
            <a:r>
              <a:rPr lang="nl-NL" b="1" dirty="0" smtClean="0"/>
              <a:t>        </a:t>
            </a:r>
            <a:br>
              <a:rPr lang="nl-NL" b="1" dirty="0" smtClean="0"/>
            </a:br>
            <a:r>
              <a:rPr lang="nl-NL" b="1" dirty="0" smtClean="0"/>
              <a:t>          N  uit luchtwasser  vloeibaar (reststromen zijn 0)                   0</a:t>
            </a:r>
            <a:br>
              <a:rPr lang="nl-NL" b="1" dirty="0" smtClean="0"/>
            </a:br>
            <a:r>
              <a:rPr lang="nl-NL" b="1" dirty="0" smtClean="0"/>
              <a:t>          Urine  en  dunne fractie                                                              0</a:t>
            </a:r>
            <a:br>
              <a:rPr lang="nl-NL" b="1" dirty="0" smtClean="0"/>
            </a:br>
            <a:r>
              <a:rPr lang="nl-NL" b="1" dirty="0" smtClean="0"/>
              <a:t>          Ureum (korrel en vloeibaar)                                                        1,62</a:t>
            </a:r>
            <a:br>
              <a:rPr lang="nl-NL" b="1" dirty="0" smtClean="0"/>
            </a:br>
            <a:r>
              <a:rPr lang="nl-NL" b="1" dirty="0" smtClean="0"/>
              <a:t>          Zwavelzure </a:t>
            </a:r>
            <a:r>
              <a:rPr lang="nl-NL" b="1" dirty="0"/>
              <a:t>ammoniak uit fabriek (korrel</a:t>
            </a:r>
            <a:r>
              <a:rPr lang="nl-NL" b="1" dirty="0" smtClean="0"/>
              <a:t>)                                 2,14</a:t>
            </a:r>
            <a:br>
              <a:rPr lang="nl-NL" b="1" dirty="0" smtClean="0"/>
            </a:br>
            <a:r>
              <a:rPr lang="nl-NL" b="1" dirty="0" smtClean="0"/>
              <a:t>          </a:t>
            </a:r>
            <a:r>
              <a:rPr lang="nl-NL" b="1" dirty="0" err="1" smtClean="0"/>
              <a:t>Urean</a:t>
            </a:r>
            <a:r>
              <a:rPr lang="nl-NL" b="1" dirty="0" smtClean="0"/>
              <a:t>                                                                                             2,74</a:t>
            </a:r>
            <a:br>
              <a:rPr lang="nl-NL" b="1" dirty="0" smtClean="0"/>
            </a:br>
            <a:r>
              <a:rPr lang="nl-NL" b="1" dirty="0" smtClean="0"/>
              <a:t>          KAS                                                                                                6,25</a:t>
            </a:r>
            <a:br>
              <a:rPr lang="nl-NL" b="1" dirty="0" smtClean="0"/>
            </a:br>
            <a:r>
              <a:rPr lang="nl-NL" b="1" dirty="0" smtClean="0"/>
              <a:t>          Mineralenconcentraat zonder groene energie geproduceerd  14                                   </a:t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    3  </a:t>
            </a:r>
            <a:r>
              <a:rPr lang="nl-NL" b="1" dirty="0"/>
              <a:t>PLAATS DEZE EMISSIELOOS IN DE WORTELZONE </a:t>
            </a:r>
            <a:br>
              <a:rPr lang="nl-NL" b="1" dirty="0"/>
            </a:br>
            <a:r>
              <a:rPr lang="nl-NL" b="1" dirty="0"/>
              <a:t>        OP HET JUISTE MOMENT in DE JUISTE DOSERING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98707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115</Words>
  <Application>Microsoft Office PowerPoint</Application>
  <PresentationFormat>Diavoorstelling (4:3)</PresentationFormat>
  <Paragraphs>12</Paragraphs>
  <Slides>7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Office-thema</vt:lpstr>
      <vt:lpstr>PowerPoint-presentatie</vt:lpstr>
      <vt:lpstr>KUNSTMEST VEROORZAAKT ca 40- 50 % VAN DE CO2 –VOETAFDRUK van aardappelen bij de teelt van tafel-, poot - en zetmeelaardappelen ca 20-30 % bij productie van kunstmest    +  ca 20- 30 %  bij de toediening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NCOR</dc:creator>
  <cp:lastModifiedBy>Herre Bartlema</cp:lastModifiedBy>
  <cp:revision>66</cp:revision>
  <dcterms:created xsi:type="dcterms:W3CDTF">2012-02-01T10:31:45Z</dcterms:created>
  <dcterms:modified xsi:type="dcterms:W3CDTF">2020-12-09T20:13:11Z</dcterms:modified>
</cp:coreProperties>
</file>