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5" r:id="rId5"/>
    <p:sldId id="261" r:id="rId6"/>
    <p:sldId id="263" r:id="rId7"/>
    <p:sldId id="264" r:id="rId8"/>
    <p:sldId id="267" r:id="rId9"/>
    <p:sldId id="262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, Geert de" initials="GGd" lastIdx="1" clrIdx="0">
    <p:extLst>
      <p:ext uri="{19B8F6BF-5375-455C-9EA6-DF929625EA0E}">
        <p15:presenceInfo xmlns:p15="http://schemas.microsoft.com/office/powerpoint/2012/main" userId="S::Geert.deGroot@kadaster.nl::69e68044-7c28-4187-9321-f3f92c2557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55EAB-9727-4F35-ACE9-9921315C74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B75DF8-09E3-43F9-9B77-3C6935C0D846}">
      <dgm:prSet/>
      <dgm:spPr/>
      <dgm:t>
        <a:bodyPr/>
        <a:lstStyle/>
        <a:p>
          <a:r>
            <a:rPr lang="nl-NL" dirty="0"/>
            <a:t>Initiatief LTO en Unie van Waterschappen</a:t>
          </a:r>
        </a:p>
      </dgm:t>
    </dgm:pt>
    <dgm:pt modelId="{5083D0B5-A7E0-4E4C-BDA4-CCD87CDA1D6F}" type="parTrans" cxnId="{596991B7-8C88-4EFE-B9EB-D7F25C917912}">
      <dgm:prSet/>
      <dgm:spPr/>
      <dgm:t>
        <a:bodyPr/>
        <a:lstStyle/>
        <a:p>
          <a:endParaRPr lang="en-US"/>
        </a:p>
      </dgm:t>
    </dgm:pt>
    <dgm:pt modelId="{ADE3CB98-7F81-410A-9FF3-5B059F210E8B}" type="sibTrans" cxnId="{596991B7-8C88-4EFE-B9EB-D7F25C917912}">
      <dgm:prSet/>
      <dgm:spPr/>
      <dgm:t>
        <a:bodyPr/>
        <a:lstStyle/>
        <a:p>
          <a:endParaRPr lang="en-US"/>
        </a:p>
      </dgm:t>
    </dgm:pt>
    <dgm:pt modelId="{A52DBDA7-B554-4B7E-AB2B-3145ADC1D251}">
      <dgm:prSet/>
      <dgm:spPr/>
      <dgm:t>
        <a:bodyPr/>
        <a:lstStyle/>
        <a:p>
          <a:r>
            <a:rPr lang="nl-NL" dirty="0"/>
            <a:t>Gericht op alle boeren</a:t>
          </a:r>
        </a:p>
      </dgm:t>
    </dgm:pt>
    <dgm:pt modelId="{56C00540-A1D8-4DF7-878D-BAC410B77656}" type="parTrans" cxnId="{7F3673FC-6A4C-408A-9BCC-5BB7C1991303}">
      <dgm:prSet/>
      <dgm:spPr/>
      <dgm:t>
        <a:bodyPr/>
        <a:lstStyle/>
        <a:p>
          <a:endParaRPr lang="en-US"/>
        </a:p>
      </dgm:t>
    </dgm:pt>
    <dgm:pt modelId="{0018D7F2-FA6F-4AAD-A848-D57A471B8AD1}" type="sibTrans" cxnId="{7F3673FC-6A4C-408A-9BCC-5BB7C1991303}">
      <dgm:prSet/>
      <dgm:spPr/>
      <dgm:t>
        <a:bodyPr/>
        <a:lstStyle/>
        <a:p>
          <a:endParaRPr lang="en-US"/>
        </a:p>
      </dgm:t>
    </dgm:pt>
    <dgm:pt modelId="{DA2AEBF1-11C5-4E40-AABD-3881D7E710D4}">
      <dgm:prSet/>
      <dgm:spPr/>
      <dgm:t>
        <a:bodyPr/>
        <a:lstStyle/>
        <a:p>
          <a:r>
            <a:rPr lang="nl-NL" dirty="0"/>
            <a:t>Kader Richtlijn Water 2027</a:t>
          </a:r>
        </a:p>
      </dgm:t>
    </dgm:pt>
    <dgm:pt modelId="{F745FA70-3E82-400A-9D2A-7E754D6B8005}" type="parTrans" cxnId="{14309014-7803-43E5-9F99-BAAFD5F7570A}">
      <dgm:prSet/>
      <dgm:spPr/>
      <dgm:t>
        <a:bodyPr/>
        <a:lstStyle/>
        <a:p>
          <a:endParaRPr lang="en-US"/>
        </a:p>
      </dgm:t>
    </dgm:pt>
    <dgm:pt modelId="{9AFDCD5A-4F3B-4677-B4A4-B1E488FC6C64}" type="sibTrans" cxnId="{14309014-7803-43E5-9F99-BAAFD5F7570A}">
      <dgm:prSet/>
      <dgm:spPr/>
      <dgm:t>
        <a:bodyPr/>
        <a:lstStyle/>
        <a:p>
          <a:endParaRPr lang="en-US"/>
        </a:p>
      </dgm:t>
    </dgm:pt>
    <dgm:pt modelId="{CCA889C0-1772-4B5D-8774-45B3ACCA216E}">
      <dgm:prSet/>
      <dgm:spPr/>
      <dgm:t>
        <a:bodyPr/>
        <a:lstStyle/>
        <a:p>
          <a:r>
            <a:rPr lang="nl-NL" dirty="0"/>
            <a:t>6</a:t>
          </a:r>
          <a:r>
            <a:rPr lang="nl-NL" baseline="30000" dirty="0"/>
            <a:t>de</a:t>
          </a:r>
          <a:r>
            <a:rPr lang="nl-NL" dirty="0"/>
            <a:t> en 7</a:t>
          </a:r>
          <a:r>
            <a:rPr lang="nl-NL" baseline="30000" dirty="0"/>
            <a:t>de</a:t>
          </a:r>
          <a:r>
            <a:rPr lang="nl-NL" dirty="0"/>
            <a:t> Nitraat Actie Programma</a:t>
          </a:r>
        </a:p>
      </dgm:t>
    </dgm:pt>
    <dgm:pt modelId="{64F3D3E8-DD66-4756-A316-07796797ABC6}" type="parTrans" cxnId="{E8C6A8E6-6360-4CAD-AE4E-35C6DB5A80DB}">
      <dgm:prSet/>
      <dgm:spPr/>
      <dgm:t>
        <a:bodyPr/>
        <a:lstStyle/>
        <a:p>
          <a:endParaRPr lang="en-US"/>
        </a:p>
      </dgm:t>
    </dgm:pt>
    <dgm:pt modelId="{12E3A5A6-5BCE-40E9-9C18-D253495D9C8C}" type="sibTrans" cxnId="{E8C6A8E6-6360-4CAD-AE4E-35C6DB5A80DB}">
      <dgm:prSet/>
      <dgm:spPr/>
      <dgm:t>
        <a:bodyPr/>
        <a:lstStyle/>
        <a:p>
          <a:endParaRPr lang="en-US"/>
        </a:p>
      </dgm:t>
    </dgm:pt>
    <dgm:pt modelId="{B5BD8E14-8F34-418F-B4CA-09B8ACA33DE2}">
      <dgm:prSet/>
      <dgm:spPr/>
      <dgm:t>
        <a:bodyPr/>
        <a:lstStyle/>
        <a:p>
          <a:r>
            <a:rPr lang="nl-NL" dirty="0"/>
            <a:t>Waterkwaliteit, waterkwantiteit én saldo</a:t>
          </a:r>
        </a:p>
      </dgm:t>
    </dgm:pt>
    <dgm:pt modelId="{45ED8080-15EE-44F4-ADF7-2F454B7E0854}" type="parTrans" cxnId="{C8592CCB-C776-4EBC-9433-8D05F869E110}">
      <dgm:prSet/>
      <dgm:spPr/>
      <dgm:t>
        <a:bodyPr/>
        <a:lstStyle/>
        <a:p>
          <a:endParaRPr lang="nl-NL"/>
        </a:p>
      </dgm:t>
    </dgm:pt>
    <dgm:pt modelId="{CEDAE205-B907-4D46-9359-A8C6436215E5}" type="sibTrans" cxnId="{C8592CCB-C776-4EBC-9433-8D05F869E110}">
      <dgm:prSet/>
      <dgm:spPr/>
      <dgm:t>
        <a:bodyPr/>
        <a:lstStyle/>
        <a:p>
          <a:endParaRPr lang="nl-NL"/>
        </a:p>
      </dgm:t>
    </dgm:pt>
    <dgm:pt modelId="{124FCB87-1E36-4789-A9AE-6E3CCB512B6F}" type="pres">
      <dgm:prSet presAssocID="{1CE55EAB-9727-4F35-ACE9-9921315C74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E7A3AD-33AD-48A1-8739-D81FB0CF704B}" type="pres">
      <dgm:prSet presAssocID="{DEB75DF8-09E3-43F9-9B77-3C6935C0D846}" presName="parentText" presStyleLbl="node1" presStyleIdx="0" presStyleCnt="5" custLinFactNeighborX="-8" custLinFactNeighborY="-2461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36F2C1-BD2D-4173-B9AE-18A5F715D324}" type="pres">
      <dgm:prSet presAssocID="{ADE3CB98-7F81-410A-9FF3-5B059F210E8B}" presName="spacer" presStyleCnt="0"/>
      <dgm:spPr/>
    </dgm:pt>
    <dgm:pt modelId="{9DC81EC2-1145-4916-96B9-77F9302A9AE8}" type="pres">
      <dgm:prSet presAssocID="{A52DBDA7-B554-4B7E-AB2B-3145ADC1D25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9032B7-7EE5-4956-A352-CE2181F0B152}" type="pres">
      <dgm:prSet presAssocID="{0018D7F2-FA6F-4AAD-A848-D57A471B8AD1}" presName="spacer" presStyleCnt="0"/>
      <dgm:spPr/>
    </dgm:pt>
    <dgm:pt modelId="{66CA3824-BB24-4AD5-9633-6D90B0DF422C}" type="pres">
      <dgm:prSet presAssocID="{B5BD8E14-8F34-418F-B4CA-09B8ACA33D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755394-6B49-4E46-982F-129EF71D964C}" type="pres">
      <dgm:prSet presAssocID="{CEDAE205-B907-4D46-9359-A8C6436215E5}" presName="spacer" presStyleCnt="0"/>
      <dgm:spPr/>
    </dgm:pt>
    <dgm:pt modelId="{DCFAE810-0417-4CAF-B1DF-13EAF210BB81}" type="pres">
      <dgm:prSet presAssocID="{DA2AEBF1-11C5-4E40-AABD-3881D7E710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E5ACC6-1925-4360-8EF1-BB318C6B2F66}" type="pres">
      <dgm:prSet presAssocID="{9AFDCD5A-4F3B-4677-B4A4-B1E488FC6C64}" presName="spacer" presStyleCnt="0"/>
      <dgm:spPr/>
    </dgm:pt>
    <dgm:pt modelId="{07890920-19E9-46CC-A18F-41E76B3EBFA8}" type="pres">
      <dgm:prSet presAssocID="{CCA889C0-1772-4B5D-8774-45B3ACCA21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9EE1A95-A6A9-4CBA-8F5E-6D3550A17EDB}" type="presOf" srcId="{A52DBDA7-B554-4B7E-AB2B-3145ADC1D251}" destId="{9DC81EC2-1145-4916-96B9-77F9302A9AE8}" srcOrd="0" destOrd="0" presId="urn:microsoft.com/office/officeart/2005/8/layout/vList2"/>
    <dgm:cxn modelId="{EEC73B79-70CE-440C-86EB-D7FF4D8D2BD9}" type="presOf" srcId="{1CE55EAB-9727-4F35-ACE9-9921315C74F3}" destId="{124FCB87-1E36-4789-A9AE-6E3CCB512B6F}" srcOrd="0" destOrd="0" presId="urn:microsoft.com/office/officeart/2005/8/layout/vList2"/>
    <dgm:cxn modelId="{559991CA-3B10-433C-8891-2344C0622B47}" type="presOf" srcId="{DA2AEBF1-11C5-4E40-AABD-3881D7E710D4}" destId="{DCFAE810-0417-4CAF-B1DF-13EAF210BB81}" srcOrd="0" destOrd="0" presId="urn:microsoft.com/office/officeart/2005/8/layout/vList2"/>
    <dgm:cxn modelId="{410C2809-D6FC-48E3-959B-3AC8AD590EC9}" type="presOf" srcId="{DEB75DF8-09E3-43F9-9B77-3C6935C0D846}" destId="{09E7A3AD-33AD-48A1-8739-D81FB0CF704B}" srcOrd="0" destOrd="0" presId="urn:microsoft.com/office/officeart/2005/8/layout/vList2"/>
    <dgm:cxn modelId="{14309014-7803-43E5-9F99-BAAFD5F7570A}" srcId="{1CE55EAB-9727-4F35-ACE9-9921315C74F3}" destId="{DA2AEBF1-11C5-4E40-AABD-3881D7E710D4}" srcOrd="3" destOrd="0" parTransId="{F745FA70-3E82-400A-9D2A-7E754D6B8005}" sibTransId="{9AFDCD5A-4F3B-4677-B4A4-B1E488FC6C64}"/>
    <dgm:cxn modelId="{A704446B-3FAF-40EA-B7BD-5A5B15010A2A}" type="presOf" srcId="{B5BD8E14-8F34-418F-B4CA-09B8ACA33DE2}" destId="{66CA3824-BB24-4AD5-9633-6D90B0DF422C}" srcOrd="0" destOrd="0" presId="urn:microsoft.com/office/officeart/2005/8/layout/vList2"/>
    <dgm:cxn modelId="{596991B7-8C88-4EFE-B9EB-D7F25C917912}" srcId="{1CE55EAB-9727-4F35-ACE9-9921315C74F3}" destId="{DEB75DF8-09E3-43F9-9B77-3C6935C0D846}" srcOrd="0" destOrd="0" parTransId="{5083D0B5-A7E0-4E4C-BDA4-CCD87CDA1D6F}" sibTransId="{ADE3CB98-7F81-410A-9FF3-5B059F210E8B}"/>
    <dgm:cxn modelId="{C8592CCB-C776-4EBC-9433-8D05F869E110}" srcId="{1CE55EAB-9727-4F35-ACE9-9921315C74F3}" destId="{B5BD8E14-8F34-418F-B4CA-09B8ACA33DE2}" srcOrd="2" destOrd="0" parTransId="{45ED8080-15EE-44F4-ADF7-2F454B7E0854}" sibTransId="{CEDAE205-B907-4D46-9359-A8C6436215E5}"/>
    <dgm:cxn modelId="{E8C6A8E6-6360-4CAD-AE4E-35C6DB5A80DB}" srcId="{1CE55EAB-9727-4F35-ACE9-9921315C74F3}" destId="{CCA889C0-1772-4B5D-8774-45B3ACCA216E}" srcOrd="4" destOrd="0" parTransId="{64F3D3E8-DD66-4756-A316-07796797ABC6}" sibTransId="{12E3A5A6-5BCE-40E9-9C18-D253495D9C8C}"/>
    <dgm:cxn modelId="{7F3673FC-6A4C-408A-9BCC-5BB7C1991303}" srcId="{1CE55EAB-9727-4F35-ACE9-9921315C74F3}" destId="{A52DBDA7-B554-4B7E-AB2B-3145ADC1D251}" srcOrd="1" destOrd="0" parTransId="{56C00540-A1D8-4DF7-878D-BAC410B77656}" sibTransId="{0018D7F2-FA6F-4AAD-A848-D57A471B8AD1}"/>
    <dgm:cxn modelId="{54D8F753-6160-44B2-AFB6-5B25744D5AC4}" type="presOf" srcId="{CCA889C0-1772-4B5D-8774-45B3ACCA216E}" destId="{07890920-19E9-46CC-A18F-41E76B3EBFA8}" srcOrd="0" destOrd="0" presId="urn:microsoft.com/office/officeart/2005/8/layout/vList2"/>
    <dgm:cxn modelId="{DC34C835-8476-43BF-AB9D-C12991B38506}" type="presParOf" srcId="{124FCB87-1E36-4789-A9AE-6E3CCB512B6F}" destId="{09E7A3AD-33AD-48A1-8739-D81FB0CF704B}" srcOrd="0" destOrd="0" presId="urn:microsoft.com/office/officeart/2005/8/layout/vList2"/>
    <dgm:cxn modelId="{D10AF35A-6481-47DE-9076-B7EB42D57703}" type="presParOf" srcId="{124FCB87-1E36-4789-A9AE-6E3CCB512B6F}" destId="{5536F2C1-BD2D-4173-B9AE-18A5F715D324}" srcOrd="1" destOrd="0" presId="urn:microsoft.com/office/officeart/2005/8/layout/vList2"/>
    <dgm:cxn modelId="{34119C8D-4227-4A7B-8CD0-526F4500FF46}" type="presParOf" srcId="{124FCB87-1E36-4789-A9AE-6E3CCB512B6F}" destId="{9DC81EC2-1145-4916-96B9-77F9302A9AE8}" srcOrd="2" destOrd="0" presId="urn:microsoft.com/office/officeart/2005/8/layout/vList2"/>
    <dgm:cxn modelId="{4E3EF486-BABD-460A-9B95-AB95FEDCFDEE}" type="presParOf" srcId="{124FCB87-1E36-4789-A9AE-6E3CCB512B6F}" destId="{529032B7-7EE5-4956-A352-CE2181F0B152}" srcOrd="3" destOrd="0" presId="urn:microsoft.com/office/officeart/2005/8/layout/vList2"/>
    <dgm:cxn modelId="{2E71F138-761F-4DD4-A516-6F003F804493}" type="presParOf" srcId="{124FCB87-1E36-4789-A9AE-6E3CCB512B6F}" destId="{66CA3824-BB24-4AD5-9633-6D90B0DF422C}" srcOrd="4" destOrd="0" presId="urn:microsoft.com/office/officeart/2005/8/layout/vList2"/>
    <dgm:cxn modelId="{5FF13364-DCEB-42CC-BACD-8D2E507AB893}" type="presParOf" srcId="{124FCB87-1E36-4789-A9AE-6E3CCB512B6F}" destId="{4F755394-6B49-4E46-982F-129EF71D964C}" srcOrd="5" destOrd="0" presId="urn:microsoft.com/office/officeart/2005/8/layout/vList2"/>
    <dgm:cxn modelId="{75B8B57E-3EC3-4A9E-B072-2CB7AB472795}" type="presParOf" srcId="{124FCB87-1E36-4789-A9AE-6E3CCB512B6F}" destId="{DCFAE810-0417-4CAF-B1DF-13EAF210BB81}" srcOrd="6" destOrd="0" presId="urn:microsoft.com/office/officeart/2005/8/layout/vList2"/>
    <dgm:cxn modelId="{43D24B88-A137-46AE-BF0C-1245D75C463C}" type="presParOf" srcId="{124FCB87-1E36-4789-A9AE-6E3CCB512B6F}" destId="{3FE5ACC6-1925-4360-8EF1-BB318C6B2F66}" srcOrd="7" destOrd="0" presId="urn:microsoft.com/office/officeart/2005/8/layout/vList2"/>
    <dgm:cxn modelId="{9A40BE12-A12C-4BF5-96F0-36255484D2F3}" type="presParOf" srcId="{124FCB87-1E36-4789-A9AE-6E3CCB512B6F}" destId="{07890920-19E9-46CC-A18F-41E76B3EBF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55EAB-9727-4F35-ACE9-9921315C74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B75DF8-09E3-43F9-9B77-3C6935C0D846}">
      <dgm:prSet/>
      <dgm:spPr/>
      <dgm:t>
        <a:bodyPr/>
        <a:lstStyle/>
        <a:p>
          <a:r>
            <a:rPr lang="nl-NL" dirty="0"/>
            <a:t>Gebiedsgerichte aanpak</a:t>
          </a:r>
        </a:p>
      </dgm:t>
    </dgm:pt>
    <dgm:pt modelId="{5083D0B5-A7E0-4E4C-BDA4-CCD87CDA1D6F}" type="parTrans" cxnId="{596991B7-8C88-4EFE-B9EB-D7F25C917912}">
      <dgm:prSet/>
      <dgm:spPr/>
      <dgm:t>
        <a:bodyPr/>
        <a:lstStyle/>
        <a:p>
          <a:endParaRPr lang="en-US"/>
        </a:p>
      </dgm:t>
    </dgm:pt>
    <dgm:pt modelId="{ADE3CB98-7F81-410A-9FF3-5B059F210E8B}" type="sibTrans" cxnId="{596991B7-8C88-4EFE-B9EB-D7F25C917912}">
      <dgm:prSet/>
      <dgm:spPr/>
      <dgm:t>
        <a:bodyPr/>
        <a:lstStyle/>
        <a:p>
          <a:endParaRPr lang="en-US"/>
        </a:p>
      </dgm:t>
    </dgm:pt>
    <dgm:pt modelId="{A52DBDA7-B554-4B7E-AB2B-3145ADC1D251}">
      <dgm:prSet/>
      <dgm:spPr/>
      <dgm:t>
        <a:bodyPr/>
        <a:lstStyle/>
        <a:p>
          <a:r>
            <a:rPr lang="nl-NL" dirty="0"/>
            <a:t>Vrijwillig, maar niet vrijblijvend!</a:t>
          </a:r>
        </a:p>
      </dgm:t>
    </dgm:pt>
    <dgm:pt modelId="{56C00540-A1D8-4DF7-878D-BAC410B77656}" type="parTrans" cxnId="{7F3673FC-6A4C-408A-9BCC-5BB7C1991303}">
      <dgm:prSet/>
      <dgm:spPr/>
      <dgm:t>
        <a:bodyPr/>
        <a:lstStyle/>
        <a:p>
          <a:endParaRPr lang="en-US"/>
        </a:p>
      </dgm:t>
    </dgm:pt>
    <dgm:pt modelId="{0018D7F2-FA6F-4AAD-A848-D57A471B8AD1}" type="sibTrans" cxnId="{7F3673FC-6A4C-408A-9BCC-5BB7C1991303}">
      <dgm:prSet/>
      <dgm:spPr/>
      <dgm:t>
        <a:bodyPr/>
        <a:lstStyle/>
        <a:p>
          <a:endParaRPr lang="en-US"/>
        </a:p>
      </dgm:t>
    </dgm:pt>
    <dgm:pt modelId="{DA2AEBF1-11C5-4E40-AABD-3881D7E710D4}">
      <dgm:prSet/>
      <dgm:spPr/>
      <dgm:t>
        <a:bodyPr/>
        <a:lstStyle/>
        <a:p>
          <a:r>
            <a:rPr lang="nl-NL" dirty="0"/>
            <a:t>98 maatregelen op de BOOT-lijst</a:t>
          </a:r>
        </a:p>
      </dgm:t>
    </dgm:pt>
    <dgm:pt modelId="{F745FA70-3E82-400A-9D2A-7E754D6B8005}" type="parTrans" cxnId="{14309014-7803-43E5-9F99-BAAFD5F7570A}">
      <dgm:prSet/>
      <dgm:spPr/>
      <dgm:t>
        <a:bodyPr/>
        <a:lstStyle/>
        <a:p>
          <a:endParaRPr lang="en-US"/>
        </a:p>
      </dgm:t>
    </dgm:pt>
    <dgm:pt modelId="{9AFDCD5A-4F3B-4677-B4A4-B1E488FC6C64}" type="sibTrans" cxnId="{14309014-7803-43E5-9F99-BAAFD5F7570A}">
      <dgm:prSet/>
      <dgm:spPr/>
      <dgm:t>
        <a:bodyPr/>
        <a:lstStyle/>
        <a:p>
          <a:endParaRPr lang="en-US"/>
        </a:p>
      </dgm:t>
    </dgm:pt>
    <dgm:pt modelId="{CCA889C0-1772-4B5D-8774-45B3ACCA216E}">
      <dgm:prSet/>
      <dgm:spPr/>
      <dgm:t>
        <a:bodyPr/>
        <a:lstStyle/>
        <a:p>
          <a:r>
            <a:rPr lang="nl-NL" dirty="0"/>
            <a:t>Factsheets op de website</a:t>
          </a:r>
        </a:p>
      </dgm:t>
    </dgm:pt>
    <dgm:pt modelId="{64F3D3E8-DD66-4756-A316-07796797ABC6}" type="parTrans" cxnId="{E8C6A8E6-6360-4CAD-AE4E-35C6DB5A80DB}">
      <dgm:prSet/>
      <dgm:spPr/>
      <dgm:t>
        <a:bodyPr/>
        <a:lstStyle/>
        <a:p>
          <a:endParaRPr lang="en-US"/>
        </a:p>
      </dgm:t>
    </dgm:pt>
    <dgm:pt modelId="{12E3A5A6-5BCE-40E9-9C18-D253495D9C8C}" type="sibTrans" cxnId="{E8C6A8E6-6360-4CAD-AE4E-35C6DB5A80DB}">
      <dgm:prSet/>
      <dgm:spPr/>
      <dgm:t>
        <a:bodyPr/>
        <a:lstStyle/>
        <a:p>
          <a:endParaRPr lang="en-US"/>
        </a:p>
      </dgm:t>
    </dgm:pt>
    <dgm:pt modelId="{B5BD8E14-8F34-418F-B4CA-09B8ACA33DE2}">
      <dgm:prSet/>
      <dgm:spPr/>
      <dgm:t>
        <a:bodyPr/>
        <a:lstStyle/>
        <a:p>
          <a:r>
            <a:rPr lang="nl-NL" dirty="0"/>
            <a:t>Vakmanschap en bodem centraal</a:t>
          </a:r>
        </a:p>
      </dgm:t>
    </dgm:pt>
    <dgm:pt modelId="{45ED8080-15EE-44F4-ADF7-2F454B7E0854}" type="parTrans" cxnId="{C8592CCB-C776-4EBC-9433-8D05F869E110}">
      <dgm:prSet/>
      <dgm:spPr/>
      <dgm:t>
        <a:bodyPr/>
        <a:lstStyle/>
        <a:p>
          <a:endParaRPr lang="nl-NL"/>
        </a:p>
      </dgm:t>
    </dgm:pt>
    <dgm:pt modelId="{CEDAE205-B907-4D46-9359-A8C6436215E5}" type="sibTrans" cxnId="{C8592CCB-C776-4EBC-9433-8D05F869E110}">
      <dgm:prSet/>
      <dgm:spPr/>
      <dgm:t>
        <a:bodyPr/>
        <a:lstStyle/>
        <a:p>
          <a:endParaRPr lang="nl-NL"/>
        </a:p>
      </dgm:t>
    </dgm:pt>
    <dgm:pt modelId="{124FCB87-1E36-4789-A9AE-6E3CCB512B6F}" type="pres">
      <dgm:prSet presAssocID="{1CE55EAB-9727-4F35-ACE9-9921315C74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E7A3AD-33AD-48A1-8739-D81FB0CF704B}" type="pres">
      <dgm:prSet presAssocID="{DEB75DF8-09E3-43F9-9B77-3C6935C0D84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36F2C1-BD2D-4173-B9AE-18A5F715D324}" type="pres">
      <dgm:prSet presAssocID="{ADE3CB98-7F81-410A-9FF3-5B059F210E8B}" presName="spacer" presStyleCnt="0"/>
      <dgm:spPr/>
    </dgm:pt>
    <dgm:pt modelId="{9DC81EC2-1145-4916-96B9-77F9302A9AE8}" type="pres">
      <dgm:prSet presAssocID="{A52DBDA7-B554-4B7E-AB2B-3145ADC1D25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9032B7-7EE5-4956-A352-CE2181F0B152}" type="pres">
      <dgm:prSet presAssocID="{0018D7F2-FA6F-4AAD-A848-D57A471B8AD1}" presName="spacer" presStyleCnt="0"/>
      <dgm:spPr/>
    </dgm:pt>
    <dgm:pt modelId="{66CA3824-BB24-4AD5-9633-6D90B0DF422C}" type="pres">
      <dgm:prSet presAssocID="{B5BD8E14-8F34-418F-B4CA-09B8ACA33D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755394-6B49-4E46-982F-129EF71D964C}" type="pres">
      <dgm:prSet presAssocID="{CEDAE205-B907-4D46-9359-A8C6436215E5}" presName="spacer" presStyleCnt="0"/>
      <dgm:spPr/>
    </dgm:pt>
    <dgm:pt modelId="{DCFAE810-0417-4CAF-B1DF-13EAF210BB81}" type="pres">
      <dgm:prSet presAssocID="{DA2AEBF1-11C5-4E40-AABD-3881D7E710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E5ACC6-1925-4360-8EF1-BB318C6B2F66}" type="pres">
      <dgm:prSet presAssocID="{9AFDCD5A-4F3B-4677-B4A4-B1E488FC6C64}" presName="spacer" presStyleCnt="0"/>
      <dgm:spPr/>
    </dgm:pt>
    <dgm:pt modelId="{07890920-19E9-46CC-A18F-41E76B3EBFA8}" type="pres">
      <dgm:prSet presAssocID="{CCA889C0-1772-4B5D-8774-45B3ACCA21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9EE1A95-A6A9-4CBA-8F5E-6D3550A17EDB}" type="presOf" srcId="{A52DBDA7-B554-4B7E-AB2B-3145ADC1D251}" destId="{9DC81EC2-1145-4916-96B9-77F9302A9AE8}" srcOrd="0" destOrd="0" presId="urn:microsoft.com/office/officeart/2005/8/layout/vList2"/>
    <dgm:cxn modelId="{EEC73B79-70CE-440C-86EB-D7FF4D8D2BD9}" type="presOf" srcId="{1CE55EAB-9727-4F35-ACE9-9921315C74F3}" destId="{124FCB87-1E36-4789-A9AE-6E3CCB512B6F}" srcOrd="0" destOrd="0" presId="urn:microsoft.com/office/officeart/2005/8/layout/vList2"/>
    <dgm:cxn modelId="{559991CA-3B10-433C-8891-2344C0622B47}" type="presOf" srcId="{DA2AEBF1-11C5-4E40-AABD-3881D7E710D4}" destId="{DCFAE810-0417-4CAF-B1DF-13EAF210BB81}" srcOrd="0" destOrd="0" presId="urn:microsoft.com/office/officeart/2005/8/layout/vList2"/>
    <dgm:cxn modelId="{410C2809-D6FC-48E3-959B-3AC8AD590EC9}" type="presOf" srcId="{DEB75DF8-09E3-43F9-9B77-3C6935C0D846}" destId="{09E7A3AD-33AD-48A1-8739-D81FB0CF704B}" srcOrd="0" destOrd="0" presId="urn:microsoft.com/office/officeart/2005/8/layout/vList2"/>
    <dgm:cxn modelId="{14309014-7803-43E5-9F99-BAAFD5F7570A}" srcId="{1CE55EAB-9727-4F35-ACE9-9921315C74F3}" destId="{DA2AEBF1-11C5-4E40-AABD-3881D7E710D4}" srcOrd="3" destOrd="0" parTransId="{F745FA70-3E82-400A-9D2A-7E754D6B8005}" sibTransId="{9AFDCD5A-4F3B-4677-B4A4-B1E488FC6C64}"/>
    <dgm:cxn modelId="{A704446B-3FAF-40EA-B7BD-5A5B15010A2A}" type="presOf" srcId="{B5BD8E14-8F34-418F-B4CA-09B8ACA33DE2}" destId="{66CA3824-BB24-4AD5-9633-6D90B0DF422C}" srcOrd="0" destOrd="0" presId="urn:microsoft.com/office/officeart/2005/8/layout/vList2"/>
    <dgm:cxn modelId="{596991B7-8C88-4EFE-B9EB-D7F25C917912}" srcId="{1CE55EAB-9727-4F35-ACE9-9921315C74F3}" destId="{DEB75DF8-09E3-43F9-9B77-3C6935C0D846}" srcOrd="0" destOrd="0" parTransId="{5083D0B5-A7E0-4E4C-BDA4-CCD87CDA1D6F}" sibTransId="{ADE3CB98-7F81-410A-9FF3-5B059F210E8B}"/>
    <dgm:cxn modelId="{C8592CCB-C776-4EBC-9433-8D05F869E110}" srcId="{1CE55EAB-9727-4F35-ACE9-9921315C74F3}" destId="{B5BD8E14-8F34-418F-B4CA-09B8ACA33DE2}" srcOrd="2" destOrd="0" parTransId="{45ED8080-15EE-44F4-ADF7-2F454B7E0854}" sibTransId="{CEDAE205-B907-4D46-9359-A8C6436215E5}"/>
    <dgm:cxn modelId="{E8C6A8E6-6360-4CAD-AE4E-35C6DB5A80DB}" srcId="{1CE55EAB-9727-4F35-ACE9-9921315C74F3}" destId="{CCA889C0-1772-4B5D-8774-45B3ACCA216E}" srcOrd="4" destOrd="0" parTransId="{64F3D3E8-DD66-4756-A316-07796797ABC6}" sibTransId="{12E3A5A6-5BCE-40E9-9C18-D253495D9C8C}"/>
    <dgm:cxn modelId="{7F3673FC-6A4C-408A-9BCC-5BB7C1991303}" srcId="{1CE55EAB-9727-4F35-ACE9-9921315C74F3}" destId="{A52DBDA7-B554-4B7E-AB2B-3145ADC1D251}" srcOrd="1" destOrd="0" parTransId="{56C00540-A1D8-4DF7-878D-BAC410B77656}" sibTransId="{0018D7F2-FA6F-4AAD-A848-D57A471B8AD1}"/>
    <dgm:cxn modelId="{54D8F753-6160-44B2-AFB6-5B25744D5AC4}" type="presOf" srcId="{CCA889C0-1772-4B5D-8774-45B3ACCA216E}" destId="{07890920-19E9-46CC-A18F-41E76B3EBFA8}" srcOrd="0" destOrd="0" presId="urn:microsoft.com/office/officeart/2005/8/layout/vList2"/>
    <dgm:cxn modelId="{DC34C835-8476-43BF-AB9D-C12991B38506}" type="presParOf" srcId="{124FCB87-1E36-4789-A9AE-6E3CCB512B6F}" destId="{09E7A3AD-33AD-48A1-8739-D81FB0CF704B}" srcOrd="0" destOrd="0" presId="urn:microsoft.com/office/officeart/2005/8/layout/vList2"/>
    <dgm:cxn modelId="{D10AF35A-6481-47DE-9076-B7EB42D57703}" type="presParOf" srcId="{124FCB87-1E36-4789-A9AE-6E3CCB512B6F}" destId="{5536F2C1-BD2D-4173-B9AE-18A5F715D324}" srcOrd="1" destOrd="0" presId="urn:microsoft.com/office/officeart/2005/8/layout/vList2"/>
    <dgm:cxn modelId="{34119C8D-4227-4A7B-8CD0-526F4500FF46}" type="presParOf" srcId="{124FCB87-1E36-4789-A9AE-6E3CCB512B6F}" destId="{9DC81EC2-1145-4916-96B9-77F9302A9AE8}" srcOrd="2" destOrd="0" presId="urn:microsoft.com/office/officeart/2005/8/layout/vList2"/>
    <dgm:cxn modelId="{4E3EF486-BABD-460A-9B95-AB95FEDCFDEE}" type="presParOf" srcId="{124FCB87-1E36-4789-A9AE-6E3CCB512B6F}" destId="{529032B7-7EE5-4956-A352-CE2181F0B152}" srcOrd="3" destOrd="0" presId="urn:microsoft.com/office/officeart/2005/8/layout/vList2"/>
    <dgm:cxn modelId="{2E71F138-761F-4DD4-A516-6F003F804493}" type="presParOf" srcId="{124FCB87-1E36-4789-A9AE-6E3CCB512B6F}" destId="{66CA3824-BB24-4AD5-9633-6D90B0DF422C}" srcOrd="4" destOrd="0" presId="urn:microsoft.com/office/officeart/2005/8/layout/vList2"/>
    <dgm:cxn modelId="{5FF13364-DCEB-42CC-BACD-8D2E507AB893}" type="presParOf" srcId="{124FCB87-1E36-4789-A9AE-6E3CCB512B6F}" destId="{4F755394-6B49-4E46-982F-129EF71D964C}" srcOrd="5" destOrd="0" presId="urn:microsoft.com/office/officeart/2005/8/layout/vList2"/>
    <dgm:cxn modelId="{75B8B57E-3EC3-4A9E-B072-2CB7AB472795}" type="presParOf" srcId="{124FCB87-1E36-4789-A9AE-6E3CCB512B6F}" destId="{DCFAE810-0417-4CAF-B1DF-13EAF210BB81}" srcOrd="6" destOrd="0" presId="urn:microsoft.com/office/officeart/2005/8/layout/vList2"/>
    <dgm:cxn modelId="{43D24B88-A137-46AE-BF0C-1245D75C463C}" type="presParOf" srcId="{124FCB87-1E36-4789-A9AE-6E3CCB512B6F}" destId="{3FE5ACC6-1925-4360-8EF1-BB318C6B2F66}" srcOrd="7" destOrd="0" presId="urn:microsoft.com/office/officeart/2005/8/layout/vList2"/>
    <dgm:cxn modelId="{9A40BE12-A12C-4BF5-96F0-36255484D2F3}" type="presParOf" srcId="{124FCB87-1E36-4789-A9AE-6E3CCB512B6F}" destId="{07890920-19E9-46CC-A18F-41E76B3EBF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E55EAB-9727-4F35-ACE9-9921315C74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B75DF8-09E3-43F9-9B77-3C6935C0D846}">
      <dgm:prSet/>
      <dgm:spPr/>
      <dgm:t>
        <a:bodyPr/>
        <a:lstStyle/>
        <a:p>
          <a:r>
            <a:rPr lang="nl-NL" dirty="0"/>
            <a:t>Kennis delen</a:t>
          </a:r>
        </a:p>
      </dgm:t>
    </dgm:pt>
    <dgm:pt modelId="{5083D0B5-A7E0-4E4C-BDA4-CCD87CDA1D6F}" type="parTrans" cxnId="{596991B7-8C88-4EFE-B9EB-D7F25C917912}">
      <dgm:prSet/>
      <dgm:spPr/>
      <dgm:t>
        <a:bodyPr/>
        <a:lstStyle/>
        <a:p>
          <a:endParaRPr lang="en-US"/>
        </a:p>
      </dgm:t>
    </dgm:pt>
    <dgm:pt modelId="{ADE3CB98-7F81-410A-9FF3-5B059F210E8B}" type="sibTrans" cxnId="{596991B7-8C88-4EFE-B9EB-D7F25C917912}">
      <dgm:prSet/>
      <dgm:spPr/>
      <dgm:t>
        <a:bodyPr/>
        <a:lstStyle/>
        <a:p>
          <a:endParaRPr lang="en-US"/>
        </a:p>
      </dgm:t>
    </dgm:pt>
    <dgm:pt modelId="{A52DBDA7-B554-4B7E-AB2B-3145ADC1D251}">
      <dgm:prSet/>
      <dgm:spPr/>
      <dgm:t>
        <a:bodyPr/>
        <a:lstStyle/>
        <a:p>
          <a:r>
            <a:rPr lang="nl-NL" dirty="0"/>
            <a:t>Inspireren</a:t>
          </a:r>
        </a:p>
      </dgm:t>
    </dgm:pt>
    <dgm:pt modelId="{56C00540-A1D8-4DF7-878D-BAC410B77656}" type="parTrans" cxnId="{7F3673FC-6A4C-408A-9BCC-5BB7C1991303}">
      <dgm:prSet/>
      <dgm:spPr/>
      <dgm:t>
        <a:bodyPr/>
        <a:lstStyle/>
        <a:p>
          <a:endParaRPr lang="en-US"/>
        </a:p>
      </dgm:t>
    </dgm:pt>
    <dgm:pt modelId="{0018D7F2-FA6F-4AAD-A848-D57A471B8AD1}" type="sibTrans" cxnId="{7F3673FC-6A4C-408A-9BCC-5BB7C1991303}">
      <dgm:prSet/>
      <dgm:spPr/>
      <dgm:t>
        <a:bodyPr/>
        <a:lstStyle/>
        <a:p>
          <a:endParaRPr lang="en-US"/>
        </a:p>
      </dgm:t>
    </dgm:pt>
    <dgm:pt modelId="{DA2AEBF1-11C5-4E40-AABD-3881D7E710D4}">
      <dgm:prSet/>
      <dgm:spPr/>
      <dgm:t>
        <a:bodyPr/>
        <a:lstStyle/>
        <a:p>
          <a:r>
            <a:rPr lang="nl-NL" dirty="0"/>
            <a:t>Faciliteren</a:t>
          </a:r>
        </a:p>
      </dgm:t>
    </dgm:pt>
    <dgm:pt modelId="{F745FA70-3E82-400A-9D2A-7E754D6B8005}" type="parTrans" cxnId="{14309014-7803-43E5-9F99-BAAFD5F7570A}">
      <dgm:prSet/>
      <dgm:spPr/>
      <dgm:t>
        <a:bodyPr/>
        <a:lstStyle/>
        <a:p>
          <a:endParaRPr lang="en-US"/>
        </a:p>
      </dgm:t>
    </dgm:pt>
    <dgm:pt modelId="{9AFDCD5A-4F3B-4677-B4A4-B1E488FC6C64}" type="sibTrans" cxnId="{14309014-7803-43E5-9F99-BAAFD5F7570A}">
      <dgm:prSet/>
      <dgm:spPr/>
      <dgm:t>
        <a:bodyPr/>
        <a:lstStyle/>
        <a:p>
          <a:endParaRPr lang="en-US"/>
        </a:p>
      </dgm:t>
    </dgm:pt>
    <dgm:pt modelId="{CCA889C0-1772-4B5D-8774-45B3ACCA216E}">
      <dgm:prSet/>
      <dgm:spPr/>
      <dgm:t>
        <a:bodyPr/>
        <a:lstStyle/>
        <a:p>
          <a:r>
            <a:rPr lang="nl-NL" dirty="0"/>
            <a:t>Monitoren</a:t>
          </a:r>
        </a:p>
      </dgm:t>
    </dgm:pt>
    <dgm:pt modelId="{64F3D3E8-DD66-4756-A316-07796797ABC6}" type="parTrans" cxnId="{E8C6A8E6-6360-4CAD-AE4E-35C6DB5A80DB}">
      <dgm:prSet/>
      <dgm:spPr/>
      <dgm:t>
        <a:bodyPr/>
        <a:lstStyle/>
        <a:p>
          <a:endParaRPr lang="en-US"/>
        </a:p>
      </dgm:t>
    </dgm:pt>
    <dgm:pt modelId="{12E3A5A6-5BCE-40E9-9C18-D253495D9C8C}" type="sibTrans" cxnId="{E8C6A8E6-6360-4CAD-AE4E-35C6DB5A80DB}">
      <dgm:prSet/>
      <dgm:spPr/>
      <dgm:t>
        <a:bodyPr/>
        <a:lstStyle/>
        <a:p>
          <a:endParaRPr lang="en-US"/>
        </a:p>
      </dgm:t>
    </dgm:pt>
    <dgm:pt modelId="{B5BD8E14-8F34-418F-B4CA-09B8ACA33DE2}">
      <dgm:prSet/>
      <dgm:spPr/>
      <dgm:t>
        <a:bodyPr/>
        <a:lstStyle/>
        <a:p>
          <a:r>
            <a:rPr lang="nl-NL" dirty="0"/>
            <a:t>Adviseren </a:t>
          </a:r>
        </a:p>
      </dgm:t>
    </dgm:pt>
    <dgm:pt modelId="{45ED8080-15EE-44F4-ADF7-2F454B7E0854}" type="parTrans" cxnId="{C8592CCB-C776-4EBC-9433-8D05F869E110}">
      <dgm:prSet/>
      <dgm:spPr/>
      <dgm:t>
        <a:bodyPr/>
        <a:lstStyle/>
        <a:p>
          <a:endParaRPr lang="nl-NL"/>
        </a:p>
      </dgm:t>
    </dgm:pt>
    <dgm:pt modelId="{CEDAE205-B907-4D46-9359-A8C6436215E5}" type="sibTrans" cxnId="{C8592CCB-C776-4EBC-9433-8D05F869E110}">
      <dgm:prSet/>
      <dgm:spPr/>
      <dgm:t>
        <a:bodyPr/>
        <a:lstStyle/>
        <a:p>
          <a:endParaRPr lang="nl-NL"/>
        </a:p>
      </dgm:t>
    </dgm:pt>
    <dgm:pt modelId="{124FCB87-1E36-4789-A9AE-6E3CCB512B6F}" type="pres">
      <dgm:prSet presAssocID="{1CE55EAB-9727-4F35-ACE9-9921315C74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9E7A3AD-33AD-48A1-8739-D81FB0CF704B}" type="pres">
      <dgm:prSet presAssocID="{DEB75DF8-09E3-43F9-9B77-3C6935C0D84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536F2C1-BD2D-4173-B9AE-18A5F715D324}" type="pres">
      <dgm:prSet presAssocID="{ADE3CB98-7F81-410A-9FF3-5B059F210E8B}" presName="spacer" presStyleCnt="0"/>
      <dgm:spPr/>
    </dgm:pt>
    <dgm:pt modelId="{9DC81EC2-1145-4916-96B9-77F9302A9AE8}" type="pres">
      <dgm:prSet presAssocID="{A52DBDA7-B554-4B7E-AB2B-3145ADC1D25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29032B7-7EE5-4956-A352-CE2181F0B152}" type="pres">
      <dgm:prSet presAssocID="{0018D7F2-FA6F-4AAD-A848-D57A471B8AD1}" presName="spacer" presStyleCnt="0"/>
      <dgm:spPr/>
    </dgm:pt>
    <dgm:pt modelId="{66CA3824-BB24-4AD5-9633-6D90B0DF422C}" type="pres">
      <dgm:prSet presAssocID="{B5BD8E14-8F34-418F-B4CA-09B8ACA33D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755394-6B49-4E46-982F-129EF71D964C}" type="pres">
      <dgm:prSet presAssocID="{CEDAE205-B907-4D46-9359-A8C6436215E5}" presName="spacer" presStyleCnt="0"/>
      <dgm:spPr/>
    </dgm:pt>
    <dgm:pt modelId="{DCFAE810-0417-4CAF-B1DF-13EAF210BB81}" type="pres">
      <dgm:prSet presAssocID="{DA2AEBF1-11C5-4E40-AABD-3881D7E710D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E5ACC6-1925-4360-8EF1-BB318C6B2F66}" type="pres">
      <dgm:prSet presAssocID="{9AFDCD5A-4F3B-4677-B4A4-B1E488FC6C64}" presName="spacer" presStyleCnt="0"/>
      <dgm:spPr/>
    </dgm:pt>
    <dgm:pt modelId="{07890920-19E9-46CC-A18F-41E76B3EBFA8}" type="pres">
      <dgm:prSet presAssocID="{CCA889C0-1772-4B5D-8774-45B3ACCA21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9EE1A95-A6A9-4CBA-8F5E-6D3550A17EDB}" type="presOf" srcId="{A52DBDA7-B554-4B7E-AB2B-3145ADC1D251}" destId="{9DC81EC2-1145-4916-96B9-77F9302A9AE8}" srcOrd="0" destOrd="0" presId="urn:microsoft.com/office/officeart/2005/8/layout/vList2"/>
    <dgm:cxn modelId="{EEC73B79-70CE-440C-86EB-D7FF4D8D2BD9}" type="presOf" srcId="{1CE55EAB-9727-4F35-ACE9-9921315C74F3}" destId="{124FCB87-1E36-4789-A9AE-6E3CCB512B6F}" srcOrd="0" destOrd="0" presId="urn:microsoft.com/office/officeart/2005/8/layout/vList2"/>
    <dgm:cxn modelId="{559991CA-3B10-433C-8891-2344C0622B47}" type="presOf" srcId="{DA2AEBF1-11C5-4E40-AABD-3881D7E710D4}" destId="{DCFAE810-0417-4CAF-B1DF-13EAF210BB81}" srcOrd="0" destOrd="0" presId="urn:microsoft.com/office/officeart/2005/8/layout/vList2"/>
    <dgm:cxn modelId="{410C2809-D6FC-48E3-959B-3AC8AD590EC9}" type="presOf" srcId="{DEB75DF8-09E3-43F9-9B77-3C6935C0D846}" destId="{09E7A3AD-33AD-48A1-8739-D81FB0CF704B}" srcOrd="0" destOrd="0" presId="urn:microsoft.com/office/officeart/2005/8/layout/vList2"/>
    <dgm:cxn modelId="{14309014-7803-43E5-9F99-BAAFD5F7570A}" srcId="{1CE55EAB-9727-4F35-ACE9-9921315C74F3}" destId="{DA2AEBF1-11C5-4E40-AABD-3881D7E710D4}" srcOrd="3" destOrd="0" parTransId="{F745FA70-3E82-400A-9D2A-7E754D6B8005}" sibTransId="{9AFDCD5A-4F3B-4677-B4A4-B1E488FC6C64}"/>
    <dgm:cxn modelId="{A704446B-3FAF-40EA-B7BD-5A5B15010A2A}" type="presOf" srcId="{B5BD8E14-8F34-418F-B4CA-09B8ACA33DE2}" destId="{66CA3824-BB24-4AD5-9633-6D90B0DF422C}" srcOrd="0" destOrd="0" presId="urn:microsoft.com/office/officeart/2005/8/layout/vList2"/>
    <dgm:cxn modelId="{596991B7-8C88-4EFE-B9EB-D7F25C917912}" srcId="{1CE55EAB-9727-4F35-ACE9-9921315C74F3}" destId="{DEB75DF8-09E3-43F9-9B77-3C6935C0D846}" srcOrd="0" destOrd="0" parTransId="{5083D0B5-A7E0-4E4C-BDA4-CCD87CDA1D6F}" sibTransId="{ADE3CB98-7F81-410A-9FF3-5B059F210E8B}"/>
    <dgm:cxn modelId="{C8592CCB-C776-4EBC-9433-8D05F869E110}" srcId="{1CE55EAB-9727-4F35-ACE9-9921315C74F3}" destId="{B5BD8E14-8F34-418F-B4CA-09B8ACA33DE2}" srcOrd="2" destOrd="0" parTransId="{45ED8080-15EE-44F4-ADF7-2F454B7E0854}" sibTransId="{CEDAE205-B907-4D46-9359-A8C6436215E5}"/>
    <dgm:cxn modelId="{E8C6A8E6-6360-4CAD-AE4E-35C6DB5A80DB}" srcId="{1CE55EAB-9727-4F35-ACE9-9921315C74F3}" destId="{CCA889C0-1772-4B5D-8774-45B3ACCA216E}" srcOrd="4" destOrd="0" parTransId="{64F3D3E8-DD66-4756-A316-07796797ABC6}" sibTransId="{12E3A5A6-5BCE-40E9-9C18-D253495D9C8C}"/>
    <dgm:cxn modelId="{7F3673FC-6A4C-408A-9BCC-5BB7C1991303}" srcId="{1CE55EAB-9727-4F35-ACE9-9921315C74F3}" destId="{A52DBDA7-B554-4B7E-AB2B-3145ADC1D251}" srcOrd="1" destOrd="0" parTransId="{56C00540-A1D8-4DF7-878D-BAC410B77656}" sibTransId="{0018D7F2-FA6F-4AAD-A848-D57A471B8AD1}"/>
    <dgm:cxn modelId="{54D8F753-6160-44B2-AFB6-5B25744D5AC4}" type="presOf" srcId="{CCA889C0-1772-4B5D-8774-45B3ACCA216E}" destId="{07890920-19E9-46CC-A18F-41E76B3EBFA8}" srcOrd="0" destOrd="0" presId="urn:microsoft.com/office/officeart/2005/8/layout/vList2"/>
    <dgm:cxn modelId="{DC34C835-8476-43BF-AB9D-C12991B38506}" type="presParOf" srcId="{124FCB87-1E36-4789-A9AE-6E3CCB512B6F}" destId="{09E7A3AD-33AD-48A1-8739-D81FB0CF704B}" srcOrd="0" destOrd="0" presId="urn:microsoft.com/office/officeart/2005/8/layout/vList2"/>
    <dgm:cxn modelId="{D10AF35A-6481-47DE-9076-B7EB42D57703}" type="presParOf" srcId="{124FCB87-1E36-4789-A9AE-6E3CCB512B6F}" destId="{5536F2C1-BD2D-4173-B9AE-18A5F715D324}" srcOrd="1" destOrd="0" presId="urn:microsoft.com/office/officeart/2005/8/layout/vList2"/>
    <dgm:cxn modelId="{34119C8D-4227-4A7B-8CD0-526F4500FF46}" type="presParOf" srcId="{124FCB87-1E36-4789-A9AE-6E3CCB512B6F}" destId="{9DC81EC2-1145-4916-96B9-77F9302A9AE8}" srcOrd="2" destOrd="0" presId="urn:microsoft.com/office/officeart/2005/8/layout/vList2"/>
    <dgm:cxn modelId="{4E3EF486-BABD-460A-9B95-AB95FEDCFDEE}" type="presParOf" srcId="{124FCB87-1E36-4789-A9AE-6E3CCB512B6F}" destId="{529032B7-7EE5-4956-A352-CE2181F0B152}" srcOrd="3" destOrd="0" presId="urn:microsoft.com/office/officeart/2005/8/layout/vList2"/>
    <dgm:cxn modelId="{2E71F138-761F-4DD4-A516-6F003F804493}" type="presParOf" srcId="{124FCB87-1E36-4789-A9AE-6E3CCB512B6F}" destId="{66CA3824-BB24-4AD5-9633-6D90B0DF422C}" srcOrd="4" destOrd="0" presId="urn:microsoft.com/office/officeart/2005/8/layout/vList2"/>
    <dgm:cxn modelId="{5FF13364-DCEB-42CC-BACD-8D2E507AB893}" type="presParOf" srcId="{124FCB87-1E36-4789-A9AE-6E3CCB512B6F}" destId="{4F755394-6B49-4E46-982F-129EF71D964C}" srcOrd="5" destOrd="0" presId="urn:microsoft.com/office/officeart/2005/8/layout/vList2"/>
    <dgm:cxn modelId="{75B8B57E-3EC3-4A9E-B072-2CB7AB472795}" type="presParOf" srcId="{124FCB87-1E36-4789-A9AE-6E3CCB512B6F}" destId="{DCFAE810-0417-4CAF-B1DF-13EAF210BB81}" srcOrd="6" destOrd="0" presId="urn:microsoft.com/office/officeart/2005/8/layout/vList2"/>
    <dgm:cxn modelId="{43D24B88-A137-46AE-BF0C-1245D75C463C}" type="presParOf" srcId="{124FCB87-1E36-4789-A9AE-6E3CCB512B6F}" destId="{3FE5ACC6-1925-4360-8EF1-BB318C6B2F66}" srcOrd="7" destOrd="0" presId="urn:microsoft.com/office/officeart/2005/8/layout/vList2"/>
    <dgm:cxn modelId="{9A40BE12-A12C-4BF5-96F0-36255484D2F3}" type="presParOf" srcId="{124FCB87-1E36-4789-A9AE-6E3CCB512B6F}" destId="{07890920-19E9-46CC-A18F-41E76B3EBF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E55EAB-9727-4F35-ACE9-9921315C74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9E4875-BFE0-4FEB-8763-38679BACEB01}">
      <dgm:prSet/>
      <dgm:spPr/>
      <dgm:t>
        <a:bodyPr/>
        <a:lstStyle/>
        <a:p>
          <a:r>
            <a:rPr lang="nl-NL" dirty="0"/>
            <a:t>Mest</a:t>
          </a:r>
        </a:p>
      </dgm:t>
    </dgm:pt>
    <dgm:pt modelId="{1EC49EE7-3196-4300-8F37-D825E66B9737}" type="parTrans" cxnId="{7A2C3448-4115-4570-95CB-4123A3BA29BA}">
      <dgm:prSet/>
      <dgm:spPr/>
      <dgm:t>
        <a:bodyPr/>
        <a:lstStyle/>
        <a:p>
          <a:endParaRPr lang="nl-NL"/>
        </a:p>
      </dgm:t>
    </dgm:pt>
    <dgm:pt modelId="{52131EFC-0C4F-41EE-9C5D-3A02F7F0547B}" type="sibTrans" cxnId="{7A2C3448-4115-4570-95CB-4123A3BA29BA}">
      <dgm:prSet/>
      <dgm:spPr/>
      <dgm:t>
        <a:bodyPr/>
        <a:lstStyle/>
        <a:p>
          <a:endParaRPr lang="nl-NL"/>
        </a:p>
      </dgm:t>
    </dgm:pt>
    <dgm:pt modelId="{9542451D-0CF0-4F71-871F-2A90127F1FDB}">
      <dgm:prSet/>
      <dgm:spPr/>
      <dgm:t>
        <a:bodyPr/>
        <a:lstStyle/>
        <a:p>
          <a:r>
            <a:rPr lang="nl-NL" dirty="0"/>
            <a:t>Bodem</a:t>
          </a:r>
        </a:p>
      </dgm:t>
    </dgm:pt>
    <dgm:pt modelId="{16741B07-CB87-4A27-83E5-F77BD0D00E0D}" type="parTrans" cxnId="{6A8DBB76-1152-4B40-B9E6-D229D6437422}">
      <dgm:prSet/>
      <dgm:spPr/>
      <dgm:t>
        <a:bodyPr/>
        <a:lstStyle/>
        <a:p>
          <a:endParaRPr lang="nl-NL"/>
        </a:p>
      </dgm:t>
    </dgm:pt>
    <dgm:pt modelId="{96FB24D4-B22E-4D28-8297-8AB7F5A315B1}" type="sibTrans" cxnId="{6A8DBB76-1152-4B40-B9E6-D229D6437422}">
      <dgm:prSet/>
      <dgm:spPr/>
      <dgm:t>
        <a:bodyPr/>
        <a:lstStyle/>
        <a:p>
          <a:endParaRPr lang="nl-NL"/>
        </a:p>
      </dgm:t>
    </dgm:pt>
    <dgm:pt modelId="{3CFFF743-F194-48EE-A3DC-252554281AE5}">
      <dgm:prSet/>
      <dgm:spPr/>
      <dgm:t>
        <a:bodyPr/>
        <a:lstStyle/>
        <a:p>
          <a:r>
            <a:rPr lang="nl-NL" dirty="0"/>
            <a:t>Gewasbescherming</a:t>
          </a:r>
        </a:p>
      </dgm:t>
    </dgm:pt>
    <dgm:pt modelId="{8660B625-E683-4C2C-89D7-A565E8A9C3E3}" type="parTrans" cxnId="{8BF9A365-EF3C-4A9D-BC5A-D34EDC49CB00}">
      <dgm:prSet/>
      <dgm:spPr/>
      <dgm:t>
        <a:bodyPr/>
        <a:lstStyle/>
        <a:p>
          <a:endParaRPr lang="nl-NL"/>
        </a:p>
      </dgm:t>
    </dgm:pt>
    <dgm:pt modelId="{4E21A259-E730-42E6-9DB1-33C96AC4162D}" type="sibTrans" cxnId="{8BF9A365-EF3C-4A9D-BC5A-D34EDC49CB00}">
      <dgm:prSet/>
      <dgm:spPr/>
      <dgm:t>
        <a:bodyPr/>
        <a:lstStyle/>
        <a:p>
          <a:endParaRPr lang="nl-NL"/>
        </a:p>
      </dgm:t>
    </dgm:pt>
    <dgm:pt modelId="{8C5369E7-D0AE-4745-B8DF-7697E667E1B0}">
      <dgm:prSet/>
      <dgm:spPr/>
      <dgm:t>
        <a:bodyPr/>
        <a:lstStyle/>
        <a:p>
          <a:r>
            <a:rPr lang="nl-NL" dirty="0"/>
            <a:t>Verdroging en Vernatting</a:t>
          </a:r>
        </a:p>
      </dgm:t>
    </dgm:pt>
    <dgm:pt modelId="{41B3C7D6-13A9-4DA8-B71E-0E4A13DB3D7B}" type="parTrans" cxnId="{38947981-1B1A-49A7-8DB0-F199B149BE62}">
      <dgm:prSet/>
      <dgm:spPr/>
      <dgm:t>
        <a:bodyPr/>
        <a:lstStyle/>
        <a:p>
          <a:endParaRPr lang="nl-NL"/>
        </a:p>
      </dgm:t>
    </dgm:pt>
    <dgm:pt modelId="{EBE8E32E-9986-45E3-AB86-28B8A4C4B2CC}" type="sibTrans" cxnId="{38947981-1B1A-49A7-8DB0-F199B149BE62}">
      <dgm:prSet/>
      <dgm:spPr/>
      <dgm:t>
        <a:bodyPr/>
        <a:lstStyle/>
        <a:p>
          <a:endParaRPr lang="nl-NL"/>
        </a:p>
      </dgm:t>
    </dgm:pt>
    <dgm:pt modelId="{82012BA2-73EF-4B97-9C75-FD86F32362FE}">
      <dgm:prSet/>
      <dgm:spPr/>
      <dgm:t>
        <a:bodyPr/>
        <a:lstStyle/>
        <a:p>
          <a:r>
            <a:rPr lang="nl-NL" dirty="0"/>
            <a:t>Bedrijfsvoering</a:t>
          </a:r>
        </a:p>
      </dgm:t>
    </dgm:pt>
    <dgm:pt modelId="{02192B83-B7DA-4C5B-A1E4-D4B806175C58}" type="parTrans" cxnId="{06B5B041-9C6E-4860-9B85-F2D08E26D73D}">
      <dgm:prSet/>
      <dgm:spPr/>
      <dgm:t>
        <a:bodyPr/>
        <a:lstStyle/>
        <a:p>
          <a:endParaRPr lang="nl-NL"/>
        </a:p>
      </dgm:t>
    </dgm:pt>
    <dgm:pt modelId="{7ED532B2-E357-4EB9-971A-5264059FE46F}" type="sibTrans" cxnId="{06B5B041-9C6E-4860-9B85-F2D08E26D73D}">
      <dgm:prSet/>
      <dgm:spPr/>
      <dgm:t>
        <a:bodyPr/>
        <a:lstStyle/>
        <a:p>
          <a:endParaRPr lang="nl-NL"/>
        </a:p>
      </dgm:t>
    </dgm:pt>
    <dgm:pt modelId="{08618C1C-FC43-4A7C-9EE6-AAED8D47826D}">
      <dgm:prSet/>
      <dgm:spPr/>
      <dgm:t>
        <a:bodyPr/>
        <a:lstStyle/>
        <a:p>
          <a:r>
            <a:rPr lang="nl-NL" dirty="0"/>
            <a:t>Grondwaterbescherming</a:t>
          </a:r>
        </a:p>
      </dgm:t>
    </dgm:pt>
    <dgm:pt modelId="{277404B7-5807-4252-9218-015CB65E91B5}" type="parTrans" cxnId="{22B4F11F-0546-4894-B36A-7FA8CD3DD85D}">
      <dgm:prSet/>
      <dgm:spPr/>
      <dgm:t>
        <a:bodyPr/>
        <a:lstStyle/>
        <a:p>
          <a:endParaRPr lang="nl-NL"/>
        </a:p>
      </dgm:t>
    </dgm:pt>
    <dgm:pt modelId="{8FD80130-62AC-49C7-B10D-98B1471A431B}" type="sibTrans" cxnId="{22B4F11F-0546-4894-B36A-7FA8CD3DD85D}">
      <dgm:prSet/>
      <dgm:spPr/>
      <dgm:t>
        <a:bodyPr/>
        <a:lstStyle/>
        <a:p>
          <a:endParaRPr lang="nl-NL"/>
        </a:p>
      </dgm:t>
    </dgm:pt>
    <dgm:pt modelId="{124FCB87-1E36-4789-A9AE-6E3CCB512B6F}" type="pres">
      <dgm:prSet presAssocID="{1CE55EAB-9727-4F35-ACE9-9921315C74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26A69C-E46D-45C1-A41B-73B84F65C30F}" type="pres">
      <dgm:prSet presAssocID="{209E4875-BFE0-4FEB-8763-38679BACEB0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7F30D2-4D13-4F6D-AB96-0038F797ACB6}" type="pres">
      <dgm:prSet presAssocID="{52131EFC-0C4F-41EE-9C5D-3A02F7F0547B}" presName="spacer" presStyleCnt="0"/>
      <dgm:spPr/>
    </dgm:pt>
    <dgm:pt modelId="{B82009C2-6D96-4A35-901D-F54520E65A6D}" type="pres">
      <dgm:prSet presAssocID="{9542451D-0CF0-4F71-871F-2A90127F1F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6675F05-CF7D-40E3-9A3F-FF8D3E4AC3EC}" type="pres">
      <dgm:prSet presAssocID="{96FB24D4-B22E-4D28-8297-8AB7F5A315B1}" presName="spacer" presStyleCnt="0"/>
      <dgm:spPr/>
    </dgm:pt>
    <dgm:pt modelId="{EB3BA385-F689-4666-AB64-6EF087956A0B}" type="pres">
      <dgm:prSet presAssocID="{3CFFF743-F194-48EE-A3DC-252554281AE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B94AB2-C745-4FF4-B540-711E1F0835F5}" type="pres">
      <dgm:prSet presAssocID="{4E21A259-E730-42E6-9DB1-33C96AC4162D}" presName="spacer" presStyleCnt="0"/>
      <dgm:spPr/>
    </dgm:pt>
    <dgm:pt modelId="{843137A4-7761-4AA5-9BD2-FCA17BA8ACB1}" type="pres">
      <dgm:prSet presAssocID="{8C5369E7-D0AE-4745-B8DF-7697E667E1B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D12F161-5CF2-434B-97BB-5FC2A7126958}" type="pres">
      <dgm:prSet presAssocID="{EBE8E32E-9986-45E3-AB86-28B8A4C4B2CC}" presName="spacer" presStyleCnt="0"/>
      <dgm:spPr/>
    </dgm:pt>
    <dgm:pt modelId="{FE68177D-215D-4585-B5D3-CC14BC52AE46}" type="pres">
      <dgm:prSet presAssocID="{82012BA2-73EF-4B97-9C75-FD86F32362F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E02BFBA-EBFB-4040-ACE2-5CAE8AAC1304}" type="pres">
      <dgm:prSet presAssocID="{7ED532B2-E357-4EB9-971A-5264059FE46F}" presName="spacer" presStyleCnt="0"/>
      <dgm:spPr/>
    </dgm:pt>
    <dgm:pt modelId="{0B02C4F1-E7B7-4434-A73C-2A8DE3C94528}" type="pres">
      <dgm:prSet presAssocID="{08618C1C-FC43-4A7C-9EE6-AAED8D47826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6B5B041-9C6E-4860-9B85-F2D08E26D73D}" srcId="{1CE55EAB-9727-4F35-ACE9-9921315C74F3}" destId="{82012BA2-73EF-4B97-9C75-FD86F32362FE}" srcOrd="4" destOrd="0" parTransId="{02192B83-B7DA-4C5B-A1E4-D4B806175C58}" sibTransId="{7ED532B2-E357-4EB9-971A-5264059FE46F}"/>
    <dgm:cxn modelId="{8BF9A365-EF3C-4A9D-BC5A-D34EDC49CB00}" srcId="{1CE55EAB-9727-4F35-ACE9-9921315C74F3}" destId="{3CFFF743-F194-48EE-A3DC-252554281AE5}" srcOrd="2" destOrd="0" parTransId="{8660B625-E683-4C2C-89D7-A565E8A9C3E3}" sibTransId="{4E21A259-E730-42E6-9DB1-33C96AC4162D}"/>
    <dgm:cxn modelId="{2D74CB86-43BD-46E9-A3CC-9DC5EDD51DB9}" type="presOf" srcId="{08618C1C-FC43-4A7C-9EE6-AAED8D47826D}" destId="{0B02C4F1-E7B7-4434-A73C-2A8DE3C94528}" srcOrd="0" destOrd="0" presId="urn:microsoft.com/office/officeart/2005/8/layout/vList2"/>
    <dgm:cxn modelId="{8C4F3082-E9A8-4609-9375-CFDACF5A38E5}" type="presOf" srcId="{9542451D-0CF0-4F71-871F-2A90127F1FDB}" destId="{B82009C2-6D96-4A35-901D-F54520E65A6D}" srcOrd="0" destOrd="0" presId="urn:microsoft.com/office/officeart/2005/8/layout/vList2"/>
    <dgm:cxn modelId="{A0E40859-2220-4957-9288-64132DEB4E69}" type="presOf" srcId="{82012BA2-73EF-4B97-9C75-FD86F32362FE}" destId="{FE68177D-215D-4585-B5D3-CC14BC52AE46}" srcOrd="0" destOrd="0" presId="urn:microsoft.com/office/officeart/2005/8/layout/vList2"/>
    <dgm:cxn modelId="{EEC73B79-70CE-440C-86EB-D7FF4D8D2BD9}" type="presOf" srcId="{1CE55EAB-9727-4F35-ACE9-9921315C74F3}" destId="{124FCB87-1E36-4789-A9AE-6E3CCB512B6F}" srcOrd="0" destOrd="0" presId="urn:microsoft.com/office/officeart/2005/8/layout/vList2"/>
    <dgm:cxn modelId="{D3D8673B-A523-4840-9386-D31AD5B17EDA}" type="presOf" srcId="{209E4875-BFE0-4FEB-8763-38679BACEB01}" destId="{2426A69C-E46D-45C1-A41B-73B84F65C30F}" srcOrd="0" destOrd="0" presId="urn:microsoft.com/office/officeart/2005/8/layout/vList2"/>
    <dgm:cxn modelId="{6A8DBB76-1152-4B40-B9E6-D229D6437422}" srcId="{1CE55EAB-9727-4F35-ACE9-9921315C74F3}" destId="{9542451D-0CF0-4F71-871F-2A90127F1FDB}" srcOrd="1" destOrd="0" parTransId="{16741B07-CB87-4A27-83E5-F77BD0D00E0D}" sibTransId="{96FB24D4-B22E-4D28-8297-8AB7F5A315B1}"/>
    <dgm:cxn modelId="{76488DC0-9167-4E3B-99DB-138437C72D4C}" type="presOf" srcId="{8C5369E7-D0AE-4745-B8DF-7697E667E1B0}" destId="{843137A4-7761-4AA5-9BD2-FCA17BA8ACB1}" srcOrd="0" destOrd="0" presId="urn:microsoft.com/office/officeart/2005/8/layout/vList2"/>
    <dgm:cxn modelId="{7A2C3448-4115-4570-95CB-4123A3BA29BA}" srcId="{1CE55EAB-9727-4F35-ACE9-9921315C74F3}" destId="{209E4875-BFE0-4FEB-8763-38679BACEB01}" srcOrd="0" destOrd="0" parTransId="{1EC49EE7-3196-4300-8F37-D825E66B9737}" sibTransId="{52131EFC-0C4F-41EE-9C5D-3A02F7F0547B}"/>
    <dgm:cxn modelId="{E62FF618-2198-4A97-A9B3-D22A41034558}" type="presOf" srcId="{3CFFF743-F194-48EE-A3DC-252554281AE5}" destId="{EB3BA385-F689-4666-AB64-6EF087956A0B}" srcOrd="0" destOrd="0" presId="urn:microsoft.com/office/officeart/2005/8/layout/vList2"/>
    <dgm:cxn modelId="{38947981-1B1A-49A7-8DB0-F199B149BE62}" srcId="{1CE55EAB-9727-4F35-ACE9-9921315C74F3}" destId="{8C5369E7-D0AE-4745-B8DF-7697E667E1B0}" srcOrd="3" destOrd="0" parTransId="{41B3C7D6-13A9-4DA8-B71E-0E4A13DB3D7B}" sibTransId="{EBE8E32E-9986-45E3-AB86-28B8A4C4B2CC}"/>
    <dgm:cxn modelId="{22B4F11F-0546-4894-B36A-7FA8CD3DD85D}" srcId="{1CE55EAB-9727-4F35-ACE9-9921315C74F3}" destId="{08618C1C-FC43-4A7C-9EE6-AAED8D47826D}" srcOrd="5" destOrd="0" parTransId="{277404B7-5807-4252-9218-015CB65E91B5}" sibTransId="{8FD80130-62AC-49C7-B10D-98B1471A431B}"/>
    <dgm:cxn modelId="{78896053-67B7-421E-A1B9-24888CAA8B31}" type="presParOf" srcId="{124FCB87-1E36-4789-A9AE-6E3CCB512B6F}" destId="{2426A69C-E46D-45C1-A41B-73B84F65C30F}" srcOrd="0" destOrd="0" presId="urn:microsoft.com/office/officeart/2005/8/layout/vList2"/>
    <dgm:cxn modelId="{505E5A8F-0DE4-43E3-A533-25895862F934}" type="presParOf" srcId="{124FCB87-1E36-4789-A9AE-6E3CCB512B6F}" destId="{7D7F30D2-4D13-4F6D-AB96-0038F797ACB6}" srcOrd="1" destOrd="0" presId="urn:microsoft.com/office/officeart/2005/8/layout/vList2"/>
    <dgm:cxn modelId="{52742B05-E577-42F0-A0D2-C6818E8D8D68}" type="presParOf" srcId="{124FCB87-1E36-4789-A9AE-6E3CCB512B6F}" destId="{B82009C2-6D96-4A35-901D-F54520E65A6D}" srcOrd="2" destOrd="0" presId="urn:microsoft.com/office/officeart/2005/8/layout/vList2"/>
    <dgm:cxn modelId="{1BF1CF58-B669-4246-BBDF-76A5DB24058D}" type="presParOf" srcId="{124FCB87-1E36-4789-A9AE-6E3CCB512B6F}" destId="{C6675F05-CF7D-40E3-9A3F-FF8D3E4AC3EC}" srcOrd="3" destOrd="0" presId="urn:microsoft.com/office/officeart/2005/8/layout/vList2"/>
    <dgm:cxn modelId="{90EABCCD-FE85-4D5E-AA10-CD0DC1BB27BA}" type="presParOf" srcId="{124FCB87-1E36-4789-A9AE-6E3CCB512B6F}" destId="{EB3BA385-F689-4666-AB64-6EF087956A0B}" srcOrd="4" destOrd="0" presId="urn:microsoft.com/office/officeart/2005/8/layout/vList2"/>
    <dgm:cxn modelId="{D6E42D54-6A45-4645-9E51-6A11A0A9C62E}" type="presParOf" srcId="{124FCB87-1E36-4789-A9AE-6E3CCB512B6F}" destId="{91B94AB2-C745-4FF4-B540-711E1F0835F5}" srcOrd="5" destOrd="0" presId="urn:microsoft.com/office/officeart/2005/8/layout/vList2"/>
    <dgm:cxn modelId="{2E69257B-B2B4-42CC-B1E3-2BBB6E167602}" type="presParOf" srcId="{124FCB87-1E36-4789-A9AE-6E3CCB512B6F}" destId="{843137A4-7761-4AA5-9BD2-FCA17BA8ACB1}" srcOrd="6" destOrd="0" presId="urn:microsoft.com/office/officeart/2005/8/layout/vList2"/>
    <dgm:cxn modelId="{0A6F1CB2-62F0-4649-84D5-49CEFB5237D1}" type="presParOf" srcId="{124FCB87-1E36-4789-A9AE-6E3CCB512B6F}" destId="{7D12F161-5CF2-434B-97BB-5FC2A7126958}" srcOrd="7" destOrd="0" presId="urn:microsoft.com/office/officeart/2005/8/layout/vList2"/>
    <dgm:cxn modelId="{77092F28-22BB-4A96-8BDA-B59BE4AE258D}" type="presParOf" srcId="{124FCB87-1E36-4789-A9AE-6E3CCB512B6F}" destId="{FE68177D-215D-4585-B5D3-CC14BC52AE46}" srcOrd="8" destOrd="0" presId="urn:microsoft.com/office/officeart/2005/8/layout/vList2"/>
    <dgm:cxn modelId="{AD8EFD4D-F847-48DF-B6AD-51D8CEB2C4F3}" type="presParOf" srcId="{124FCB87-1E36-4789-A9AE-6E3CCB512B6F}" destId="{0E02BFBA-EBFB-4040-ACE2-5CAE8AAC1304}" srcOrd="9" destOrd="0" presId="urn:microsoft.com/office/officeart/2005/8/layout/vList2"/>
    <dgm:cxn modelId="{F56BEA73-76A8-4C4B-8CEA-0663202CF760}" type="presParOf" srcId="{124FCB87-1E36-4789-A9AE-6E3CCB512B6F}" destId="{0B02C4F1-E7B7-4434-A73C-2A8DE3C9452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E55EAB-9727-4F35-ACE9-9921315C74F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9E4875-BFE0-4FEB-8763-38679BACEB01}">
      <dgm:prSet/>
      <dgm:spPr/>
      <dgm:t>
        <a:bodyPr/>
        <a:lstStyle/>
        <a:p>
          <a:r>
            <a:rPr lang="nl-NL" dirty="0"/>
            <a:t>https://agrarischwaterbeheer.nl/</a:t>
          </a:r>
        </a:p>
      </dgm:t>
    </dgm:pt>
    <dgm:pt modelId="{1EC49EE7-3196-4300-8F37-D825E66B9737}" type="parTrans" cxnId="{7A2C3448-4115-4570-95CB-4123A3BA29BA}">
      <dgm:prSet/>
      <dgm:spPr/>
      <dgm:t>
        <a:bodyPr/>
        <a:lstStyle/>
        <a:p>
          <a:endParaRPr lang="nl-NL"/>
        </a:p>
      </dgm:t>
    </dgm:pt>
    <dgm:pt modelId="{52131EFC-0C4F-41EE-9C5D-3A02F7F0547B}" type="sibTrans" cxnId="{7A2C3448-4115-4570-95CB-4123A3BA29BA}">
      <dgm:prSet/>
      <dgm:spPr/>
      <dgm:t>
        <a:bodyPr/>
        <a:lstStyle/>
        <a:p>
          <a:endParaRPr lang="nl-NL"/>
        </a:p>
      </dgm:t>
    </dgm:pt>
    <dgm:pt modelId="{124FCB87-1E36-4789-A9AE-6E3CCB512B6F}" type="pres">
      <dgm:prSet presAssocID="{1CE55EAB-9727-4F35-ACE9-9921315C74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26A69C-E46D-45C1-A41B-73B84F65C30F}" type="pres">
      <dgm:prSet presAssocID="{209E4875-BFE0-4FEB-8763-38679BACEB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A2C3448-4115-4570-95CB-4123A3BA29BA}" srcId="{1CE55EAB-9727-4F35-ACE9-9921315C74F3}" destId="{209E4875-BFE0-4FEB-8763-38679BACEB01}" srcOrd="0" destOrd="0" parTransId="{1EC49EE7-3196-4300-8F37-D825E66B9737}" sibTransId="{52131EFC-0C4F-41EE-9C5D-3A02F7F0547B}"/>
    <dgm:cxn modelId="{D3D8673B-A523-4840-9386-D31AD5B17EDA}" type="presOf" srcId="{209E4875-BFE0-4FEB-8763-38679BACEB01}" destId="{2426A69C-E46D-45C1-A41B-73B84F65C30F}" srcOrd="0" destOrd="0" presId="urn:microsoft.com/office/officeart/2005/8/layout/vList2"/>
    <dgm:cxn modelId="{EEC73B79-70CE-440C-86EB-D7FF4D8D2BD9}" type="presOf" srcId="{1CE55EAB-9727-4F35-ACE9-9921315C74F3}" destId="{124FCB87-1E36-4789-A9AE-6E3CCB512B6F}" srcOrd="0" destOrd="0" presId="urn:microsoft.com/office/officeart/2005/8/layout/vList2"/>
    <dgm:cxn modelId="{78896053-67B7-421E-A1B9-24888CAA8B31}" type="presParOf" srcId="{124FCB87-1E36-4789-A9AE-6E3CCB512B6F}" destId="{2426A69C-E46D-45C1-A41B-73B84F65C3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A3AD-33AD-48A1-8739-D81FB0CF704B}">
      <dsp:nvSpPr>
        <dsp:cNvPr id="0" name=""/>
        <dsp:cNvSpPr/>
      </dsp:nvSpPr>
      <dsp:spPr>
        <a:xfrm>
          <a:off x="0" y="398136"/>
          <a:ext cx="6478587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Initiatief LTO en Unie van Waterschappen</a:t>
          </a:r>
        </a:p>
      </dsp:txBody>
      <dsp:txXfrm>
        <a:off x="32784" y="430920"/>
        <a:ext cx="6413019" cy="606012"/>
      </dsp:txXfrm>
    </dsp:sp>
    <dsp:sp modelId="{9DC81EC2-1145-4916-96B9-77F9302A9AE8}">
      <dsp:nvSpPr>
        <dsp:cNvPr id="0" name=""/>
        <dsp:cNvSpPr/>
      </dsp:nvSpPr>
      <dsp:spPr>
        <a:xfrm>
          <a:off x="0" y="1170209"/>
          <a:ext cx="6478587" cy="6715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Gericht op alle boeren</a:t>
          </a:r>
        </a:p>
      </dsp:txBody>
      <dsp:txXfrm>
        <a:off x="32784" y="1202993"/>
        <a:ext cx="6413019" cy="606012"/>
      </dsp:txXfrm>
    </dsp:sp>
    <dsp:sp modelId="{66CA3824-BB24-4AD5-9633-6D90B0DF422C}">
      <dsp:nvSpPr>
        <dsp:cNvPr id="0" name=""/>
        <dsp:cNvSpPr/>
      </dsp:nvSpPr>
      <dsp:spPr>
        <a:xfrm>
          <a:off x="0" y="1922429"/>
          <a:ext cx="6478587" cy="6715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Waterkwaliteit, waterkwantiteit én saldo</a:t>
          </a:r>
        </a:p>
      </dsp:txBody>
      <dsp:txXfrm>
        <a:off x="32784" y="1955213"/>
        <a:ext cx="6413019" cy="606012"/>
      </dsp:txXfrm>
    </dsp:sp>
    <dsp:sp modelId="{DCFAE810-0417-4CAF-B1DF-13EAF210BB81}">
      <dsp:nvSpPr>
        <dsp:cNvPr id="0" name=""/>
        <dsp:cNvSpPr/>
      </dsp:nvSpPr>
      <dsp:spPr>
        <a:xfrm>
          <a:off x="0" y="2674649"/>
          <a:ext cx="6478587" cy="6715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Kader Richtlijn Water 2027</a:t>
          </a:r>
        </a:p>
      </dsp:txBody>
      <dsp:txXfrm>
        <a:off x="32784" y="2707433"/>
        <a:ext cx="6413019" cy="606012"/>
      </dsp:txXfrm>
    </dsp:sp>
    <dsp:sp modelId="{07890920-19E9-46CC-A18F-41E76B3EBFA8}">
      <dsp:nvSpPr>
        <dsp:cNvPr id="0" name=""/>
        <dsp:cNvSpPr/>
      </dsp:nvSpPr>
      <dsp:spPr>
        <a:xfrm>
          <a:off x="0" y="3426869"/>
          <a:ext cx="6478587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6</a:t>
          </a:r>
          <a:r>
            <a:rPr lang="nl-NL" sz="2800" kern="1200" baseline="30000" dirty="0"/>
            <a:t>de</a:t>
          </a:r>
          <a:r>
            <a:rPr lang="nl-NL" sz="2800" kern="1200" dirty="0"/>
            <a:t> en 7</a:t>
          </a:r>
          <a:r>
            <a:rPr lang="nl-NL" sz="2800" kern="1200" baseline="30000" dirty="0"/>
            <a:t>de</a:t>
          </a:r>
          <a:r>
            <a:rPr lang="nl-NL" sz="2800" kern="1200" dirty="0"/>
            <a:t> Nitraat Actie Programma</a:t>
          </a:r>
        </a:p>
      </dsp:txBody>
      <dsp:txXfrm>
        <a:off x="32784" y="3459653"/>
        <a:ext cx="6413019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A3AD-33AD-48A1-8739-D81FB0CF704B}">
      <dsp:nvSpPr>
        <dsp:cNvPr id="0" name=""/>
        <dsp:cNvSpPr/>
      </dsp:nvSpPr>
      <dsp:spPr>
        <a:xfrm>
          <a:off x="0" y="23653"/>
          <a:ext cx="6478587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Gebiedsgerichte aanpak</a:t>
          </a:r>
        </a:p>
      </dsp:txBody>
      <dsp:txXfrm>
        <a:off x="39809" y="63462"/>
        <a:ext cx="6398969" cy="735872"/>
      </dsp:txXfrm>
    </dsp:sp>
    <dsp:sp modelId="{9DC81EC2-1145-4916-96B9-77F9302A9AE8}">
      <dsp:nvSpPr>
        <dsp:cNvPr id="0" name=""/>
        <dsp:cNvSpPr/>
      </dsp:nvSpPr>
      <dsp:spPr>
        <a:xfrm>
          <a:off x="0" y="937064"/>
          <a:ext cx="6478587" cy="8154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Vrijwillig, maar niet vrijblijvend!</a:t>
          </a:r>
        </a:p>
      </dsp:txBody>
      <dsp:txXfrm>
        <a:off x="39809" y="976873"/>
        <a:ext cx="6398969" cy="735872"/>
      </dsp:txXfrm>
    </dsp:sp>
    <dsp:sp modelId="{66CA3824-BB24-4AD5-9633-6D90B0DF422C}">
      <dsp:nvSpPr>
        <dsp:cNvPr id="0" name=""/>
        <dsp:cNvSpPr/>
      </dsp:nvSpPr>
      <dsp:spPr>
        <a:xfrm>
          <a:off x="0" y="1850474"/>
          <a:ext cx="6478587" cy="8154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Vakmanschap en bodem centraal</a:t>
          </a:r>
        </a:p>
      </dsp:txBody>
      <dsp:txXfrm>
        <a:off x="39809" y="1890283"/>
        <a:ext cx="6398969" cy="735872"/>
      </dsp:txXfrm>
    </dsp:sp>
    <dsp:sp modelId="{DCFAE810-0417-4CAF-B1DF-13EAF210BB81}">
      <dsp:nvSpPr>
        <dsp:cNvPr id="0" name=""/>
        <dsp:cNvSpPr/>
      </dsp:nvSpPr>
      <dsp:spPr>
        <a:xfrm>
          <a:off x="0" y="2763884"/>
          <a:ext cx="6478587" cy="8154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98 maatregelen op de BOOT-lijst</a:t>
          </a:r>
        </a:p>
      </dsp:txBody>
      <dsp:txXfrm>
        <a:off x="39809" y="2803693"/>
        <a:ext cx="6398969" cy="735872"/>
      </dsp:txXfrm>
    </dsp:sp>
    <dsp:sp modelId="{07890920-19E9-46CC-A18F-41E76B3EBFA8}">
      <dsp:nvSpPr>
        <dsp:cNvPr id="0" name=""/>
        <dsp:cNvSpPr/>
      </dsp:nvSpPr>
      <dsp:spPr>
        <a:xfrm>
          <a:off x="0" y="3677294"/>
          <a:ext cx="6478587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Factsheets op de website</a:t>
          </a:r>
        </a:p>
      </dsp:txBody>
      <dsp:txXfrm>
        <a:off x="39809" y="3717103"/>
        <a:ext cx="6398969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7A3AD-33AD-48A1-8739-D81FB0CF704B}">
      <dsp:nvSpPr>
        <dsp:cNvPr id="0" name=""/>
        <dsp:cNvSpPr/>
      </dsp:nvSpPr>
      <dsp:spPr>
        <a:xfrm>
          <a:off x="0" y="23653"/>
          <a:ext cx="6478587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Kennis delen</a:t>
          </a:r>
        </a:p>
      </dsp:txBody>
      <dsp:txXfrm>
        <a:off x="39809" y="63462"/>
        <a:ext cx="6398969" cy="735872"/>
      </dsp:txXfrm>
    </dsp:sp>
    <dsp:sp modelId="{9DC81EC2-1145-4916-96B9-77F9302A9AE8}">
      <dsp:nvSpPr>
        <dsp:cNvPr id="0" name=""/>
        <dsp:cNvSpPr/>
      </dsp:nvSpPr>
      <dsp:spPr>
        <a:xfrm>
          <a:off x="0" y="937064"/>
          <a:ext cx="6478587" cy="81549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Inspireren</a:t>
          </a:r>
        </a:p>
      </dsp:txBody>
      <dsp:txXfrm>
        <a:off x="39809" y="976873"/>
        <a:ext cx="6398969" cy="735872"/>
      </dsp:txXfrm>
    </dsp:sp>
    <dsp:sp modelId="{66CA3824-BB24-4AD5-9633-6D90B0DF422C}">
      <dsp:nvSpPr>
        <dsp:cNvPr id="0" name=""/>
        <dsp:cNvSpPr/>
      </dsp:nvSpPr>
      <dsp:spPr>
        <a:xfrm>
          <a:off x="0" y="1850474"/>
          <a:ext cx="6478587" cy="8154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Adviseren </a:t>
          </a:r>
        </a:p>
      </dsp:txBody>
      <dsp:txXfrm>
        <a:off x="39809" y="1890283"/>
        <a:ext cx="6398969" cy="735872"/>
      </dsp:txXfrm>
    </dsp:sp>
    <dsp:sp modelId="{DCFAE810-0417-4CAF-B1DF-13EAF210BB81}">
      <dsp:nvSpPr>
        <dsp:cNvPr id="0" name=""/>
        <dsp:cNvSpPr/>
      </dsp:nvSpPr>
      <dsp:spPr>
        <a:xfrm>
          <a:off x="0" y="2763884"/>
          <a:ext cx="6478587" cy="81549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Faciliteren</a:t>
          </a:r>
        </a:p>
      </dsp:txBody>
      <dsp:txXfrm>
        <a:off x="39809" y="2803693"/>
        <a:ext cx="6398969" cy="735872"/>
      </dsp:txXfrm>
    </dsp:sp>
    <dsp:sp modelId="{07890920-19E9-46CC-A18F-41E76B3EBFA8}">
      <dsp:nvSpPr>
        <dsp:cNvPr id="0" name=""/>
        <dsp:cNvSpPr/>
      </dsp:nvSpPr>
      <dsp:spPr>
        <a:xfrm>
          <a:off x="0" y="3677294"/>
          <a:ext cx="6478587" cy="8154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/>
            <a:t>Monitoren</a:t>
          </a:r>
        </a:p>
      </dsp:txBody>
      <dsp:txXfrm>
        <a:off x="39809" y="3717103"/>
        <a:ext cx="6398969" cy="735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6A69C-E46D-45C1-A41B-73B84F65C30F}">
      <dsp:nvSpPr>
        <dsp:cNvPr id="0" name=""/>
        <dsp:cNvSpPr/>
      </dsp:nvSpPr>
      <dsp:spPr>
        <a:xfrm>
          <a:off x="0" y="41879"/>
          <a:ext cx="6478587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Mest</a:t>
          </a:r>
        </a:p>
      </dsp:txBody>
      <dsp:txXfrm>
        <a:off x="32784" y="74663"/>
        <a:ext cx="6413019" cy="606012"/>
      </dsp:txXfrm>
    </dsp:sp>
    <dsp:sp modelId="{B82009C2-6D96-4A35-901D-F54520E65A6D}">
      <dsp:nvSpPr>
        <dsp:cNvPr id="0" name=""/>
        <dsp:cNvSpPr/>
      </dsp:nvSpPr>
      <dsp:spPr>
        <a:xfrm>
          <a:off x="0" y="794099"/>
          <a:ext cx="6478587" cy="67158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Bodem</a:t>
          </a:r>
        </a:p>
      </dsp:txBody>
      <dsp:txXfrm>
        <a:off x="32784" y="826883"/>
        <a:ext cx="6413019" cy="606012"/>
      </dsp:txXfrm>
    </dsp:sp>
    <dsp:sp modelId="{EB3BA385-F689-4666-AB64-6EF087956A0B}">
      <dsp:nvSpPr>
        <dsp:cNvPr id="0" name=""/>
        <dsp:cNvSpPr/>
      </dsp:nvSpPr>
      <dsp:spPr>
        <a:xfrm>
          <a:off x="0" y="1546319"/>
          <a:ext cx="6478587" cy="67158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Gewasbescherming</a:t>
          </a:r>
        </a:p>
      </dsp:txBody>
      <dsp:txXfrm>
        <a:off x="32784" y="1579103"/>
        <a:ext cx="6413019" cy="606012"/>
      </dsp:txXfrm>
    </dsp:sp>
    <dsp:sp modelId="{843137A4-7761-4AA5-9BD2-FCA17BA8ACB1}">
      <dsp:nvSpPr>
        <dsp:cNvPr id="0" name=""/>
        <dsp:cNvSpPr/>
      </dsp:nvSpPr>
      <dsp:spPr>
        <a:xfrm>
          <a:off x="0" y="2298539"/>
          <a:ext cx="6478587" cy="67158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Verdroging en Vernatting</a:t>
          </a:r>
        </a:p>
      </dsp:txBody>
      <dsp:txXfrm>
        <a:off x="32784" y="2331323"/>
        <a:ext cx="6413019" cy="606012"/>
      </dsp:txXfrm>
    </dsp:sp>
    <dsp:sp modelId="{FE68177D-215D-4585-B5D3-CC14BC52AE46}">
      <dsp:nvSpPr>
        <dsp:cNvPr id="0" name=""/>
        <dsp:cNvSpPr/>
      </dsp:nvSpPr>
      <dsp:spPr>
        <a:xfrm>
          <a:off x="0" y="3050759"/>
          <a:ext cx="6478587" cy="67158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Bedrijfsvoering</a:t>
          </a:r>
        </a:p>
      </dsp:txBody>
      <dsp:txXfrm>
        <a:off x="32784" y="3083543"/>
        <a:ext cx="6413019" cy="606012"/>
      </dsp:txXfrm>
    </dsp:sp>
    <dsp:sp modelId="{0B02C4F1-E7B7-4434-A73C-2A8DE3C94528}">
      <dsp:nvSpPr>
        <dsp:cNvPr id="0" name=""/>
        <dsp:cNvSpPr/>
      </dsp:nvSpPr>
      <dsp:spPr>
        <a:xfrm>
          <a:off x="0" y="3802979"/>
          <a:ext cx="6478587" cy="6715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/>
            <a:t>Grondwaterbescherming</a:t>
          </a:r>
        </a:p>
      </dsp:txBody>
      <dsp:txXfrm>
        <a:off x="32784" y="3835763"/>
        <a:ext cx="6413019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26A69C-E46D-45C1-A41B-73B84F65C30F}">
      <dsp:nvSpPr>
        <dsp:cNvPr id="0" name=""/>
        <dsp:cNvSpPr/>
      </dsp:nvSpPr>
      <dsp:spPr>
        <a:xfrm>
          <a:off x="0" y="1838481"/>
          <a:ext cx="6478587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500" kern="1200" dirty="0"/>
            <a:t>https://agrarischwaterbeheer.nl/</a:t>
          </a:r>
        </a:p>
      </dsp:txBody>
      <dsp:txXfrm>
        <a:off x="40980" y="1879461"/>
        <a:ext cx="6396627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F6728BF-21F4-498C-A5C1-327ADCCD4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F9068353-7636-4628-AA69-84A30BDF6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0EDA09F-D3B9-40DF-8B21-0420925A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A6A1BA6-92B8-4B2B-9EA8-2A64D719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52ABB97-4EEB-4D8E-8433-97BEE3EC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06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55EE876-61F5-430D-B6BA-02F337F9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4CA65E3B-C730-41AB-A4C0-549955C1D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F302740-DE39-4F2D-8412-3FB4FCE7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0366C7E-0E1F-4BC3-A1D3-6664CF2B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9729642-B21C-4AA0-951E-C91B9180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86675C55-011F-4BAC-B273-7D4A4D57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86288C05-33E7-406B-A0EC-CAF4F1B13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D540470-CD35-4AF5-AF7D-FB78D8800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43C6F7A-4CC4-4939-B952-DAFD5E6D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7214C4F-F0FE-453C-8FDF-E649EB32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43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C06E9B-5DDB-49BE-AA2A-BE7D4E1A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ACF66E1-5A6B-4FA8-B05A-573D031D0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13B05CD1-8F1A-4BF5-AFC2-51761703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EAF38277-B77E-4638-94D9-F8B3BEE2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3FE439C-3A28-40B6-A097-C774ED26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5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1BA4797-070B-420B-89FE-4125470D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F82899A8-AD4E-48D1-988A-2AE6B082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030DE4D-C881-4E58-BC75-7DA9015F8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81B2F44-9DB2-44D8-8CA1-7B104A84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7819379-0457-4FFC-A3C4-28E42163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2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37A148-237C-4A2A-BDEC-3C7AC30D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6777F6E-58B1-4D11-800E-F8FF10ABB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87E43CC6-30B6-40B1-BC77-ABA62F221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CBE3F6B2-4CEA-49B8-B56C-0599C621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C90CF1EA-A237-4BC5-8A89-11FF7068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02C8E278-2BEB-4A97-A38F-D0B8948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48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9725C03-4AA5-4007-BDBC-B7571FC9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9132C6B1-3A38-4349-B6BC-332BD2BC2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79FD6D3B-36C6-4852-A043-79DBE22C6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23252147-63F5-42E0-AB90-AEBC42B1A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2A030906-B1F5-4E24-973E-4FE0EB8C2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27159630-7B05-4D74-9630-A41FE55F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4B15CF31-82CE-4163-AB3A-B8AFD39BC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30B1878A-AA60-4B46-9F92-5C097BE1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91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137E1C-4504-445E-BC53-9026FDF1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D87BB300-EBDE-4C54-9CE5-B1D49ADD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AAA8DDE6-70A8-4F40-A6DD-5FB1852C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DADD23F1-8678-44BA-90B4-EDDB24738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91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CBE03F9-E409-431C-97BC-BFA3B426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44D319B6-C8B5-495B-90B3-B5698D77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E1FB58DA-C522-498B-9EE7-9381E2DCB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82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1E1514-1E87-42D1-BB75-C733E86E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B73005CF-A574-4F45-8599-4BFA54516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B6D5E8E-1D16-48BE-AC2E-5F2039AF6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7FD6C69-B980-419C-B67E-9F0A96F5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6B86FD82-DBA6-4A85-96DD-A8E264ED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E361E484-24C1-44B9-8D86-2F2BB355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7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81743D-9D1F-4CEE-BF22-0AD9B4C8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03348EC4-4ED4-4026-93F4-1FC3096AC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B9976BB-611A-453A-877C-4D2251DDB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5E1739C-6D05-4F32-A350-D1969CCF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44E1408-B9A1-40BF-B2B8-2776805F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C063C069-E8F3-41FE-B7A6-A1F84453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1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D32BB408-DA83-4DFE-BFFC-7860047B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324B107-FC0D-4F42-99AC-84E6C3DC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11CDE0F-8404-4EC4-92F3-5DAA8E0375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6A468-94F1-4D2C-86D7-0D7E52F7321E}" type="datetimeFigureOut">
              <a:rPr lang="nl-NL" smtClean="0"/>
              <a:t>8-12-2020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B2FD9170-C978-45E6-9CD3-7E76ACAC2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5D818145-D202-4F9C-814A-222B374FB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8B55D-F68A-469F-AE87-9F970DDA8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16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C13DDE7-355C-42FA-A17B-6B6070048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581" y="2869324"/>
            <a:ext cx="10901471" cy="1350712"/>
          </a:xfrm>
          <a:noFill/>
        </p:spPr>
        <p:txBody>
          <a:bodyPr>
            <a:normAutofit fontScale="90000"/>
          </a:bodyPr>
          <a:lstStyle/>
          <a:p>
            <a:r>
              <a:rPr lang="nl-NL" sz="6100" b="1">
                <a:solidFill>
                  <a:srgbClr val="002060"/>
                </a:solidFill>
              </a:rPr>
              <a:t>Samen werken aan de wateropgave</a:t>
            </a:r>
            <a:endParaRPr lang="nl-NL" sz="6100" b="1" dirty="0">
              <a:solidFill>
                <a:srgbClr val="00206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CCD25BF0-B98B-43F5-9A18-C83476BAE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517822"/>
            <a:ext cx="10901471" cy="560388"/>
          </a:xfrm>
          <a:noFill/>
        </p:spPr>
        <p:txBody>
          <a:bodyPr>
            <a:normAutofit/>
          </a:bodyPr>
          <a:lstStyle/>
          <a:p>
            <a:r>
              <a:rPr lang="nl-NL" sz="2000"/>
              <a:t>11 december 2020</a:t>
            </a:r>
            <a:endParaRPr lang="nl-NL" sz="2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54861C3-AB3D-475C-9054-7E498F3082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58DAB95-9A63-4D92-8919-115615DED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1" r="1" b="1"/>
          <a:stretch/>
        </p:blipFill>
        <p:spPr>
          <a:xfrm>
            <a:off x="4012310" y="941283"/>
            <a:ext cx="4167380" cy="1928041"/>
          </a:xfrm>
          <a:prstGeom prst="rect">
            <a:avLst/>
          </a:prstGeom>
          <a:effectLst/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xmlns="" id="{F341B7BD-E765-4942-A777-2C3360918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8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86F542-236A-423B-BB32-2D34A616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DAW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BEE0825E-16E3-4C73-AF4F-9A6641267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13115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0843282-8DA8-4257-9396-F33B54D81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2" y="3270551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86F542-236A-423B-BB32-2D34A616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DAW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BEE0825E-16E3-4C73-AF4F-9A6641267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884263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0843282-8DA8-4257-9396-F33B54D81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2" y="3270551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86F542-236A-423B-BB32-2D34A616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DAW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BEE0825E-16E3-4C73-AF4F-9A6641267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335219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0843282-8DA8-4257-9396-F33B54D81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2" y="3270551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86F542-236A-423B-BB32-2D34A616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DAW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BEE0825E-16E3-4C73-AF4F-9A6641267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960689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0843282-8DA8-4257-9396-F33B54D81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2" y="3270551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xmlns="" id="{1FAFDCD6-CF9E-4663-8787-23EABE659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1003"/>
              </p:ext>
            </p:extLst>
          </p:nvPr>
        </p:nvGraphicFramePr>
        <p:xfrm>
          <a:off x="682907" y="609522"/>
          <a:ext cx="10093122" cy="4958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0000">
                  <a:extLst>
                    <a:ext uri="{9D8B030D-6E8A-4147-A177-3AD203B41FA5}">
                      <a16:colId xmlns:a16="http://schemas.microsoft.com/office/drawing/2014/main" xmlns="" val="3553286941"/>
                    </a:ext>
                  </a:extLst>
                </a:gridCol>
                <a:gridCol w="8811321">
                  <a:extLst>
                    <a:ext uri="{9D8B030D-6E8A-4147-A177-3AD203B41FA5}">
                      <a16:colId xmlns:a16="http://schemas.microsoft.com/office/drawing/2014/main" xmlns="" val="70569280"/>
                    </a:ext>
                  </a:extLst>
                </a:gridCol>
                <a:gridCol w="821801">
                  <a:extLst>
                    <a:ext uri="{9D8B030D-6E8A-4147-A177-3AD203B41FA5}">
                      <a16:colId xmlns:a16="http://schemas.microsoft.com/office/drawing/2014/main" xmlns="" val="2601678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Gebruik mest en nutriënten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9071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Teelten uit de grond </a:t>
                      </a:r>
                      <a:r>
                        <a:rPr lang="nl-NL" dirty="0" err="1"/>
                        <a:t>mbt</a:t>
                      </a:r>
                      <a:r>
                        <a:rPr lang="nl-NL" dirty="0"/>
                        <a:t> vollegrondsteelt met recirculatieplicht en </a:t>
                      </a:r>
                      <a:r>
                        <a:rPr lang="nl-NL" dirty="0" err="1"/>
                        <a:t>nullozing</a:t>
                      </a:r>
                      <a:r>
                        <a:rPr lang="nl-NL" dirty="0"/>
                        <a:t>, zoals in bakken en soortgelijke systemen.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niet-P mits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3807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</a:rPr>
                        <a:t>Investeringen met betrekking tot precisiebemesting.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9288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</a:rPr>
                        <a:t>Investeringen met betrekking tot  beddenbemesting.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9530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</a:rPr>
                        <a:t>Investeringen met betrekking tot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fertigatie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10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</a:rPr>
                        <a:t>Voeg een bacteriemengsel toe aan de mest om stikstof vast te houden in de mest en bodemleven te beschermen.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982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</a:rPr>
                        <a:t>Bedrijf beschikt over een mestopslagcapaciteit van tenminste 9 maanden ten behoeve van het beter aanwenden van mest ter bevordering van de groei van gewassen (dus mest toedienen alleen als het gewas het nodig heeft).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475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</a:rPr>
                        <a:t>Niet scheuren van blijvend grasland  als onderdeel van bewustwordingsactiviteiten ter bevordering van waterbewust boeren.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niet-P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76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</a:rPr>
                        <a:t>Investeringen met betrekking tot drinkbakken midden in perceel om uitspoeling nutriënten te voorkomen.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niet-P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9920473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xmlns="" id="{B3E1F421-EAE4-418A-B490-C533239D4D2F}"/>
              </a:ext>
            </a:extLst>
          </p:cNvPr>
          <p:cNvSpPr txBox="1"/>
          <p:nvPr/>
        </p:nvSpPr>
        <p:spPr>
          <a:xfrm>
            <a:off x="682907" y="5775767"/>
            <a:ext cx="253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	productief</a:t>
            </a:r>
          </a:p>
          <a:p>
            <a:r>
              <a:rPr lang="nl-NL" dirty="0"/>
              <a:t>niet-P 	niet productief</a:t>
            </a:r>
          </a:p>
        </p:txBody>
      </p:sp>
    </p:spTree>
    <p:extLst>
      <p:ext uri="{BB962C8B-B14F-4D97-AF65-F5344CB8AC3E}">
        <p14:creationId xmlns:p14="http://schemas.microsoft.com/office/powerpoint/2010/main" val="7539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xmlns="" id="{400720AE-3344-45B8-A44B-B7B5BD7CF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59320"/>
              </p:ext>
            </p:extLst>
          </p:nvPr>
        </p:nvGraphicFramePr>
        <p:xfrm>
          <a:off x="700169" y="210820"/>
          <a:ext cx="10272632" cy="6436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8711">
                  <a:extLst>
                    <a:ext uri="{9D8B030D-6E8A-4147-A177-3AD203B41FA5}">
                      <a16:colId xmlns:a16="http://schemas.microsoft.com/office/drawing/2014/main" xmlns="" val="3189347069"/>
                    </a:ext>
                  </a:extLst>
                </a:gridCol>
                <a:gridCol w="8725468">
                  <a:extLst>
                    <a:ext uri="{9D8B030D-6E8A-4147-A177-3AD203B41FA5}">
                      <a16:colId xmlns:a16="http://schemas.microsoft.com/office/drawing/2014/main" xmlns="" val="2294277606"/>
                    </a:ext>
                  </a:extLst>
                </a:gridCol>
                <a:gridCol w="1078453">
                  <a:extLst>
                    <a:ext uri="{9D8B030D-6E8A-4147-A177-3AD203B41FA5}">
                      <a16:colId xmlns:a16="http://schemas.microsoft.com/office/drawing/2014/main" xmlns="" val="1048909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Dierlijke mest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935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Bemesting met organische mest vindt plaats als de bodemtemperatuur tenminste 8 </a:t>
                      </a:r>
                      <a:r>
                        <a:rPr lang="nl-NL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 bedraagt.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149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Stel de organische bemesting uit tot vlak voor planten/zaaien.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afh</a:t>
                      </a:r>
                      <a:r>
                        <a:rPr lang="nl-NL" dirty="0"/>
                        <a:t>. mest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2998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Uitrijdperiode dierlijke mest verkorten tot optimale groeiseizoen van geteelde gewas (gewasafhankelijk bemesten).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701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Dierlijke mest niet in het najaar; of kleine giften afgestemd op behoefte.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8989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Bepaal de stikstofwerkingscoëfficiënt van mest (op bedrijf, tijdens toedienen, doseren aanpassen).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22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Kies de geschikte soort organische mest: N/P-verhouding, mestsoort en bewerkte producten.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6795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Kies voor organische meststoffen met optimale C/N verhouding.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afh</a:t>
                      </a:r>
                      <a:r>
                        <a:rPr lang="nl-NL" dirty="0"/>
                        <a:t>. situatie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572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Tijdens uitrijden van drijfmest wordt water toegevoegd.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355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mestbewerking toe (mestscheiding, mengen, etc.).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051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Beperk de dierlijke mestgift en bemest bij met kunstmest gedurende het groeiseizoen voor een hogere efficiëntie.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afh</a:t>
                      </a:r>
                      <a:r>
                        <a:rPr lang="nl-NL" dirty="0"/>
                        <a:t>. situatie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306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Plaats drinkbakken midden in perceel om uit- en afspoeling dierlijke mest te voorkomen.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893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Gewassen telen voor uitmijnen fosfaat.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niet-P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9091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1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xmlns="" id="{23E584B9-9AE5-49D8-BE15-C903B03C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25585"/>
              </p:ext>
            </p:extLst>
          </p:nvPr>
        </p:nvGraphicFramePr>
        <p:xfrm>
          <a:off x="740780" y="915069"/>
          <a:ext cx="10155053" cy="303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7043">
                  <a:extLst>
                    <a:ext uri="{9D8B030D-6E8A-4147-A177-3AD203B41FA5}">
                      <a16:colId xmlns:a16="http://schemas.microsoft.com/office/drawing/2014/main" xmlns="" val="392343473"/>
                    </a:ext>
                  </a:extLst>
                </a:gridCol>
                <a:gridCol w="8773609">
                  <a:extLst>
                    <a:ext uri="{9D8B030D-6E8A-4147-A177-3AD203B41FA5}">
                      <a16:colId xmlns:a16="http://schemas.microsoft.com/office/drawing/2014/main" xmlns="" val="19391617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xmlns="" val="2378885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Kunstmest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0726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minder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uitspoelingsgevoelige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N-meststoffen toe.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niet-P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0601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 vloeibare N-meststoffen toe als </a:t>
                      </a:r>
                      <a:r>
                        <a:rPr lang="nl-NL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bijbemesting</a:t>
                      </a: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via blad / rijenbemesting, etc.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afh</a:t>
                      </a:r>
                      <a:r>
                        <a:rPr lang="nl-NL" dirty="0"/>
                        <a:t>. situatie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26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Kunstmestgift afstemmen op mineralisatie: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voorjaar 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het najaar geen kunstmest na 15 aug.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l-NL" dirty="0"/>
                        <a:t>niet-P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8055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Bemesting met kunstmest vindt plaats als de temperatuursom boven de 180 graden is.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590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Stem N-gift af op N-leverend vermogen van de bodem.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niet-P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430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81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86F542-236A-423B-BB32-2D34A616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DAW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xmlns="" id="{BEE0825E-16E3-4C73-AF4F-9A6641267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535496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80843282-8DA8-4257-9396-F33B54D811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2" y="3270551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468</Words>
  <Application>Microsoft Office PowerPoint</Application>
  <PresentationFormat>Breedbeeld</PresentationFormat>
  <Paragraphs>109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Samen werken aan de wateropgave</vt:lpstr>
      <vt:lpstr>DAW</vt:lpstr>
      <vt:lpstr>DAW</vt:lpstr>
      <vt:lpstr>DAW</vt:lpstr>
      <vt:lpstr>DAW</vt:lpstr>
      <vt:lpstr>PowerPoint-presentatie</vt:lpstr>
      <vt:lpstr>PowerPoint-presentatie</vt:lpstr>
      <vt:lpstr>PowerPoint-presentatie</vt:lpstr>
      <vt:lpstr>DAW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werken aan de wateropgave</dc:title>
  <dc:creator>Hedwig Boerrigter</dc:creator>
  <cp:lastModifiedBy>Herre Bartlema</cp:lastModifiedBy>
  <cp:revision>15</cp:revision>
  <dcterms:created xsi:type="dcterms:W3CDTF">2020-12-08T09:08:09Z</dcterms:created>
  <dcterms:modified xsi:type="dcterms:W3CDTF">2020-12-08T13:55:09Z</dcterms:modified>
</cp:coreProperties>
</file>