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1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09" autoAdjust="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92624"/>
            <a:ext cx="1219199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Maatregelen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BOOTlijst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Deltaplan Agrarisch Waterbeheer</a:t>
            </a:r>
            <a:b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Demonstratieproefveld </a:t>
            </a: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Wassenaar 21 sept 2021</a:t>
            </a:r>
            <a:b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l-NL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</a:t>
            </a:r>
            <a: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Omschrijving</a:t>
            </a:r>
            <a:b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l-NL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    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niet-uitspoelingsgevoelige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meststoffen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</a:t>
            </a:r>
            <a:r>
              <a:rPr lang="nl-N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DAW </a:t>
            </a:r>
            <a:r>
              <a:rPr lang="nl-NL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factsheet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Investeer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precisiebemesting                                             </a:t>
            </a:r>
            <a:r>
              <a:rPr lang="nl-NL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POP3 </a:t>
            </a:r>
            <a:r>
              <a:rPr lang="nl-NL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factsheets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Tijdens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uitrijden van drijfmest wordt water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toegevoegd  </a:t>
            </a: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DAW </a:t>
            </a:r>
            <a:r>
              <a:rPr lang="nl-NL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factsheet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l-NL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     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mestbewerking toe (scheiden, mengen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Pas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sleepslangbemesting </a:t>
            </a:r>
            <a:r>
              <a:rPr lang="nl-NL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</a:t>
            </a:r>
          </a:p>
          <a:p>
            <a:endParaRPr lang="nl-NL" sz="28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800" i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8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800" i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1579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NCOK\PROJECTEN\Precisiebemesting Zuid Holland 2017\Project Pr bem in open teelten Zd Holl  vanaf  okt 2017\PRECBEM COOPERATIE RIJNLAND\FOTO s en VIDEO s\alle foto's van  31   maart  2021\P1044044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35" y="2545754"/>
            <a:ext cx="5638800" cy="28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3071" y="2545754"/>
            <a:ext cx="5351929" cy="28422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3071" y="174812"/>
            <a:ext cx="1159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OBJECT 1 : Drijfmest+50% water            : 10 kg N/ha                      OBJECT 3: Drijfmest+50% water +</a:t>
            </a:r>
            <a:r>
              <a:rPr lang="nl-NL" dirty="0" err="1" smtClean="0"/>
              <a:t>Urean</a:t>
            </a:r>
            <a:r>
              <a:rPr lang="nl-NL" dirty="0" smtClean="0"/>
              <a:t>: 50 </a:t>
            </a:r>
            <a:r>
              <a:rPr lang="nl-NL" dirty="0" err="1" smtClean="0"/>
              <a:t>kgN</a:t>
            </a:r>
            <a:r>
              <a:rPr lang="nl-NL" dirty="0" smtClean="0"/>
              <a:t>/Ha</a:t>
            </a:r>
          </a:p>
          <a:p>
            <a:r>
              <a:rPr lang="nl-NL" dirty="0" smtClean="0"/>
              <a:t>            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OBJECT 2 : Drijfmest+50%water +  MC: 50kg N/ha                          OBJECT 4: </a:t>
            </a:r>
            <a:r>
              <a:rPr lang="nl-NL" dirty="0"/>
              <a:t>Drijfmest+50% </a:t>
            </a:r>
            <a:r>
              <a:rPr lang="nl-NL" dirty="0" smtClean="0"/>
              <a:t>water +</a:t>
            </a:r>
            <a:r>
              <a:rPr lang="nl-NL" dirty="0" err="1" smtClean="0"/>
              <a:t>Urean</a:t>
            </a:r>
            <a:r>
              <a:rPr lang="nl-NL" dirty="0"/>
              <a:t>: </a:t>
            </a:r>
            <a:r>
              <a:rPr lang="nl-NL" dirty="0" smtClean="0"/>
              <a:t>90 </a:t>
            </a:r>
            <a:r>
              <a:rPr lang="nl-NL" dirty="0" err="1"/>
              <a:t>kgN</a:t>
            </a:r>
            <a:r>
              <a:rPr lang="nl-NL" dirty="0"/>
              <a:t>/Ha </a:t>
            </a:r>
          </a:p>
        </p:txBody>
      </p:sp>
    </p:spTree>
    <p:extLst>
      <p:ext uri="{BB962C8B-B14F-4D97-AF65-F5344CB8AC3E}">
        <p14:creationId xmlns:p14="http://schemas.microsoft.com/office/powerpoint/2010/main" val="410970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" y="0"/>
            <a:ext cx="4605057" cy="668829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77" y="35829"/>
            <a:ext cx="4788833" cy="6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8" y="53788"/>
            <a:ext cx="8813299" cy="68042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541494" y="5419165"/>
            <a:ext cx="353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                OBJECT 4 : 90  </a:t>
            </a:r>
            <a:r>
              <a:rPr lang="nl-NL" smtClean="0">
                <a:solidFill>
                  <a:schemeClr val="bg1"/>
                </a:solidFill>
              </a:rPr>
              <a:t>KG N/Ha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Drijfmest+ </a:t>
            </a:r>
            <a:r>
              <a:rPr lang="nl-NL" dirty="0" err="1" smtClean="0">
                <a:solidFill>
                  <a:schemeClr val="bg1"/>
                </a:solidFill>
              </a:rPr>
              <a:t>water+MC</a:t>
            </a:r>
            <a:r>
              <a:rPr lang="nl-NL" dirty="0" smtClean="0">
                <a:solidFill>
                  <a:schemeClr val="bg1"/>
                </a:solidFill>
              </a:rPr>
              <a:t> + </a:t>
            </a:r>
            <a:r>
              <a:rPr lang="nl-NL" dirty="0" err="1" smtClean="0">
                <a:solidFill>
                  <a:schemeClr val="bg1"/>
                </a:solidFill>
              </a:rPr>
              <a:t>Urean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992471" y="541916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OBJECT 2 : 40 KG N/Ha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</a:t>
            </a:r>
            <a:r>
              <a:rPr lang="nl-NL" dirty="0" err="1" smtClean="0">
                <a:solidFill>
                  <a:schemeClr val="bg1"/>
                </a:solidFill>
              </a:rPr>
              <a:t>Drijfmest+water+MC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5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49</Words>
  <Application>Microsoft Office PowerPoint</Application>
  <PresentationFormat>Breedbeeld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40</cp:revision>
  <dcterms:created xsi:type="dcterms:W3CDTF">2021-01-08T09:27:21Z</dcterms:created>
  <dcterms:modified xsi:type="dcterms:W3CDTF">2021-09-20T18:43:28Z</dcterms:modified>
</cp:coreProperties>
</file>