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2" r:id="rId2"/>
    <p:sldId id="283" r:id="rId3"/>
    <p:sldId id="284" r:id="rId4"/>
    <p:sldId id="286" r:id="rId5"/>
    <p:sldId id="275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426" autoAdjust="0"/>
  </p:normalViewPr>
  <p:slideViewPr>
    <p:cSldViewPr snapToGrid="0">
      <p:cViewPr varScale="1">
        <p:scale>
          <a:sx n="61" d="100"/>
          <a:sy n="61" d="100"/>
        </p:scale>
        <p:origin x="444" y="-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64493-F1B3-4F23-BED4-923852260938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CF781-A9CB-47F1-89CC-3FD4B20C6F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359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CF781-A9CB-47F1-89CC-3FD4B20C6FF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9730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6A89CAD-AB07-41B5-940E-B8350F4EE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37422A37-6806-42B4-8F47-68104BB5A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9D1A129E-608A-4771-8D85-19B5F18A2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05F79702-0ED3-4D06-80B7-1C9BA24A7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BC52B60C-1ED8-425F-8356-4AC7F3AE0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858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45B7E55-FC5F-4700-891E-BD4357D86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E3BAEA03-D7CA-4FC9-A0A0-A03F769B8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0F44A824-7ECB-4168-A922-D5B2F6B5B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CF614F89-3410-41E4-8B18-E653EB0AE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98DFDAC6-1BE4-404C-B72D-8089139E5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9097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A36C5598-02B9-49DF-BA57-8BE5335A0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5BBDD78C-3480-4C79-8B4F-4DE41C57B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D68122A1-4018-461E-BB04-69A8B990C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45EEE998-974C-4222-B795-42BE46DE5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724E7B08-1559-433C-A9A1-C48E6D1E0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101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26DB098-ABDE-4CBE-BDA1-15B9F1497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1ADC830-598C-4E7B-BBFB-915B6FECE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E2B6935F-86F3-49DE-86D2-1FCCFD447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8F2CE6E5-F585-4822-8154-80577F3F6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2CC8AB4E-9381-4E35-B544-3CCDE2E60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14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6701D82-DC1E-484A-8F94-30D0CE41F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22207B5C-2D0A-42C7-A013-1FDB05C0F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0BCE33B6-6C6A-455B-AE1B-6D07780F4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8125CA43-2B0B-4FD5-B2B2-A9D777C1F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9424483D-1BE2-4DA8-9373-29136D76B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395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C455B2F-1DB6-482A-8CFF-58E56BADA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F39D7F59-5A8D-40DA-9433-69DD7D94A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0D5EF94E-9D71-4EC7-8926-9D9ECC57F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ECACBEB7-D986-4AB0-A911-6C58FB03A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4FE8C043-80AC-41BF-93D0-A99558DBD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45BAD8C9-10AC-426E-B650-BE61C35FD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032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5EB505A-63F4-4B62-A21C-22328CD5D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2FC2B8D1-2102-4551-BCE1-5B1DDD868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F2B02491-9541-4223-A00E-D2F73B558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4AEAC360-7440-41D7-86A5-025010EC9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B900E7D9-217C-4DA2-848D-E6114E90FD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DA6277FA-5AF4-464E-8FD2-9EC728F9C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2802AC80-96D3-4AB1-AA5D-1E216DBDA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2F369A6A-C692-461A-92AA-F7497FFCA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9515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8DA878D-5B06-4491-9D6C-FAF1BF86C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7EAF16D9-E373-4C08-A4E0-8E188DEC1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8DDD1247-E8B2-4DA8-BC2E-D094FEAD8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9F3A215A-B72D-4FC4-9DF2-45A3FA5B2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21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691ADC30-4645-4EFE-8A2A-4915158E8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F35D20C2-C3F3-42E3-92D9-053EC7746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A508E980-2F4D-4592-986C-419F4E3DB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146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56684BA-887C-4B78-BBFA-266C566D1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50E34393-675F-47E4-9BF0-F44EBBAFC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C04C784C-0817-4FB4-9513-9DF0E6CCC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F0D0FABB-C05E-41C6-B48F-0C9A3C94C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43385C51-256E-46A3-87C3-7E371BA8B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4E461833-9D56-4F4E-8522-0FBD34DB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439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85268BB-6183-4620-914F-EC0BC388D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EF44ECD5-9D3A-41F0-8680-D03A188C85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04B8319B-0F50-433C-B3FA-3C0906909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3E6A1267-88D3-40AD-AE9F-5EF4261D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AE9E50FC-812D-443F-9280-9DD67A01C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3E488DA0-C5BC-4C60-9434-37BC12FF0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834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A9942BAE-C16F-4C67-A78B-F0C0BDC97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8B070904-BFD3-4E10-A7AB-96F224CB0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BAEBA7A0-4B57-408A-8214-EFF6C7E15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2DFF7-7FE0-4789-88A1-2534BEC9FB1E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94C2CDCA-F118-4DE5-8310-03772F0CE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CDE49670-5A75-4029-99E6-EAEBF18A4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597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5894" y="1220502"/>
            <a:ext cx="6060204" cy="3616584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487695" y="63063"/>
            <a:ext cx="117043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nl-NL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KUNSTMESTVERVANGING = KAS/MAS-VERVANGING dus </a:t>
            </a:r>
            <a:r>
              <a:rPr lang="nl-NL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N+MgO</a:t>
            </a:r>
            <a:r>
              <a:rPr lang="nl-NL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!</a:t>
            </a:r>
          </a:p>
          <a:p>
            <a:r>
              <a:rPr lang="nl-NL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                                  https</a:t>
            </a:r>
            <a:r>
              <a:rPr lang="nl-NL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://</a:t>
            </a:r>
            <a:r>
              <a:rPr lang="nl-NL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www.agrimatie.nl/kunstmest.aspx?ID=16927</a:t>
            </a:r>
            <a:endParaRPr lang="nl-NL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Tekstvak 3"/>
          <p:cNvSpPr txBox="1"/>
          <p:nvPr/>
        </p:nvSpPr>
        <p:spPr>
          <a:xfrm flipH="1">
            <a:off x="-157655" y="4961591"/>
            <a:ext cx="125808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             </a:t>
            </a:r>
            <a:r>
              <a:rPr lang="nl-NL" sz="3200" b="1" dirty="0" smtClean="0"/>
              <a:t>     352.000 ton N in 1980                           112.000 ton N in 2019</a:t>
            </a:r>
          </a:p>
          <a:p>
            <a:endParaRPr lang="nl-NL" sz="3200" b="1" dirty="0" smtClean="0"/>
          </a:p>
          <a:p>
            <a:r>
              <a:rPr lang="nl-NL" sz="2800" b="1" dirty="0" smtClean="0"/>
              <a:t>       </a:t>
            </a:r>
            <a:r>
              <a:rPr lang="nl-NL" sz="3200" b="1" dirty="0" smtClean="0"/>
              <a:t>BENUTTING DRIJFMEST  en OPKOMST VLOEIBARE N-MESTSTOFFEN</a:t>
            </a:r>
            <a:endParaRPr lang="nl-NL" sz="32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236482" y="1220502"/>
            <a:ext cx="1466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4 2 1 2022</a:t>
            </a:r>
            <a:br>
              <a:rPr lang="nl-NL" dirty="0" smtClean="0"/>
            </a:br>
            <a:r>
              <a:rPr lang="nl-NL" dirty="0" smtClean="0"/>
              <a:t>NCOK</a:t>
            </a:r>
            <a:r>
              <a:rPr lang="nl-N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716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89187" y="0"/>
            <a:ext cx="11761076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                         OPKOMST VLOEIBARE N-MESTSTOFFEN</a:t>
            </a:r>
            <a:endParaRPr lang="nl-NL" sz="3200" b="1" dirty="0"/>
          </a:p>
          <a:p>
            <a:endParaRPr lang="nl-NL" sz="3200" b="1" dirty="0" smtClean="0"/>
          </a:p>
          <a:p>
            <a:r>
              <a:rPr lang="nl-NL" sz="2400" b="1" dirty="0" smtClean="0"/>
              <a:t>1  KUNSTMEST :  UREAN +  VLOEIBARE UREUM    25- 33 % N </a:t>
            </a:r>
          </a:p>
          <a:p>
            <a:endParaRPr lang="nl-NL" sz="2400" b="1" dirty="0"/>
          </a:p>
          <a:p>
            <a:r>
              <a:rPr lang="nl-NL" sz="2400" b="1" dirty="0" smtClean="0"/>
              <a:t>2  KUNSTMESTVERVANGERS met wettelijke status: snelwerkende anorganische N</a:t>
            </a:r>
            <a:br>
              <a:rPr lang="nl-NL" sz="2400" b="1" dirty="0" smtClean="0"/>
            </a:br>
            <a:r>
              <a:rPr lang="nl-NL" sz="2400" b="1" i="1" dirty="0" smtClean="0"/>
              <a:t>                     tellen mee als kunstmest-N  in de mestboekhouding</a:t>
            </a:r>
            <a:endParaRPr lang="nl-NL" sz="2400" b="1" i="1" dirty="0"/>
          </a:p>
          <a:p>
            <a:r>
              <a:rPr lang="nl-NL" sz="2400" b="1" dirty="0" smtClean="0"/>
              <a:t>                                </a:t>
            </a:r>
            <a:br>
              <a:rPr lang="nl-NL" sz="2400" b="1" dirty="0" smtClean="0"/>
            </a:br>
            <a:r>
              <a:rPr lang="nl-NL" sz="2400" b="1" dirty="0" smtClean="0"/>
              <a:t>                                N-luchtwasser=ZA oplossing        4-8 % N + S      </a:t>
            </a:r>
            <a:r>
              <a:rPr lang="nl-NL" sz="2400" b="1" i="1" dirty="0" smtClean="0">
                <a:solidFill>
                  <a:schemeClr val="accent6">
                    <a:lumMod val="50000"/>
                  </a:schemeClr>
                </a:solidFill>
              </a:rPr>
              <a:t>groot aanbod</a:t>
            </a:r>
          </a:p>
          <a:p>
            <a:r>
              <a:rPr lang="nl-NL" sz="2400" b="1" dirty="0" smtClean="0"/>
              <a:t>                                N-mineralenconcentraat pilot   0,4-1 % N+K      </a:t>
            </a:r>
            <a:r>
              <a:rPr lang="nl-NL" sz="2400" b="1" i="1" dirty="0" smtClean="0">
                <a:solidFill>
                  <a:schemeClr val="accent6">
                    <a:lumMod val="50000"/>
                  </a:schemeClr>
                </a:solidFill>
              </a:rPr>
              <a:t>tijdelijk, wordt RENURE-N</a:t>
            </a:r>
            <a:r>
              <a:rPr lang="nl-NL" sz="2400" b="1" dirty="0" smtClean="0"/>
              <a:t/>
            </a:r>
            <a:br>
              <a:rPr lang="nl-NL" sz="2400" b="1" dirty="0" smtClean="0"/>
            </a:br>
            <a:r>
              <a:rPr lang="nl-NL" sz="2400" b="1" dirty="0" smtClean="0"/>
              <a:t>                                N-Groene Mineralencentrale    0,4- 8 % N+K      </a:t>
            </a:r>
            <a:r>
              <a:rPr lang="nl-NL" sz="2400" b="1" i="1" dirty="0" smtClean="0">
                <a:solidFill>
                  <a:schemeClr val="accent6">
                    <a:lumMod val="50000"/>
                  </a:schemeClr>
                </a:solidFill>
              </a:rPr>
              <a:t>tijdelijk, wordt RENURE-N</a:t>
            </a:r>
          </a:p>
          <a:p>
            <a:r>
              <a:rPr lang="nl-NL" sz="2400" b="1" dirty="0" smtClean="0"/>
              <a:t> </a:t>
            </a:r>
          </a:p>
          <a:p>
            <a:r>
              <a:rPr lang="nl-NL" sz="2400" b="1" dirty="0" smtClean="0"/>
              <a:t>3  KUNSTMESTVERVANGERS zonder wettelijke status: wel snelwerkende anorganische N</a:t>
            </a:r>
            <a:br>
              <a:rPr lang="nl-NL" sz="2400" b="1" dirty="0" smtClean="0"/>
            </a:br>
            <a:r>
              <a:rPr lang="nl-NL" sz="2400" b="1" dirty="0" smtClean="0"/>
              <a:t>               </a:t>
            </a:r>
            <a:r>
              <a:rPr lang="nl-NL" sz="2400" b="1" i="1" dirty="0" smtClean="0"/>
              <a:t>maar tellen- nu nog- </a:t>
            </a:r>
            <a:r>
              <a:rPr lang="nl-NL" sz="2400" b="1" i="1" dirty="0"/>
              <a:t>mee als </a:t>
            </a:r>
            <a:r>
              <a:rPr lang="nl-NL" sz="2400" b="1" i="1" dirty="0" smtClean="0"/>
              <a:t>dierlijke mest-N  </a:t>
            </a:r>
            <a:r>
              <a:rPr lang="nl-NL" sz="2400" b="1" i="1" dirty="0"/>
              <a:t>in de </a:t>
            </a:r>
            <a:r>
              <a:rPr lang="nl-NL" sz="2400" b="1" i="1" dirty="0" smtClean="0"/>
              <a:t>mestboekhouding                            </a:t>
            </a:r>
            <a:r>
              <a:rPr lang="nl-NL" sz="2400" b="1" dirty="0" smtClean="0"/>
              <a:t/>
            </a:r>
            <a:br>
              <a:rPr lang="nl-NL" sz="2400" b="1" dirty="0" smtClean="0"/>
            </a:br>
            <a:r>
              <a:rPr lang="nl-NL" sz="2400" b="1" dirty="0" smtClean="0"/>
              <a:t>                                </a:t>
            </a:r>
            <a:br>
              <a:rPr lang="nl-NL" sz="2400" b="1" dirty="0" smtClean="0"/>
            </a:br>
            <a:r>
              <a:rPr lang="nl-NL" sz="2400" b="1" dirty="0" smtClean="0"/>
              <a:t>                                 N- dunne fractie    0,2-0,6 % N+K                  </a:t>
            </a:r>
            <a:r>
              <a:rPr lang="nl-NL" sz="2400" b="1" i="1" dirty="0" smtClean="0">
                <a:solidFill>
                  <a:schemeClr val="accent6">
                    <a:lumMod val="50000"/>
                  </a:schemeClr>
                </a:solidFill>
              </a:rPr>
              <a:t>wordt hopelijk ook RENURE-N</a:t>
            </a:r>
          </a:p>
          <a:p>
            <a:r>
              <a:rPr lang="nl-NL" sz="2400" b="1" dirty="0" smtClean="0"/>
              <a:t>                                 N- </a:t>
            </a:r>
            <a:r>
              <a:rPr lang="nl-NL" sz="2400" b="1" dirty="0" err="1" smtClean="0"/>
              <a:t>digestaat</a:t>
            </a:r>
            <a:r>
              <a:rPr lang="nl-NL" sz="2400" b="1" dirty="0" smtClean="0"/>
              <a:t>            0,2-0,6 % N+K                  </a:t>
            </a:r>
            <a:r>
              <a:rPr lang="nl-NL" sz="2400" b="1" i="1" dirty="0" smtClean="0">
                <a:solidFill>
                  <a:schemeClr val="accent6">
                    <a:lumMod val="50000"/>
                  </a:schemeClr>
                </a:solidFill>
              </a:rPr>
              <a:t>wordt </a:t>
            </a:r>
            <a:r>
              <a:rPr lang="nl-NL" sz="2400" b="1" i="1" dirty="0">
                <a:solidFill>
                  <a:schemeClr val="accent6">
                    <a:lumMod val="50000"/>
                  </a:schemeClr>
                </a:solidFill>
              </a:rPr>
              <a:t>hopelijk ook RENURE-N</a:t>
            </a:r>
            <a:endParaRPr lang="nl-NL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400" b="1" dirty="0"/>
              <a:t> </a:t>
            </a:r>
            <a:r>
              <a:rPr lang="nl-NL" sz="2400" b="1" dirty="0" smtClean="0"/>
              <a:t>                                N- urine                   0,2-0,6 % N+K                  </a:t>
            </a:r>
            <a:r>
              <a:rPr lang="nl-NL" sz="2400" b="1" i="1" dirty="0" smtClean="0">
                <a:solidFill>
                  <a:schemeClr val="accent6">
                    <a:lumMod val="50000"/>
                  </a:schemeClr>
                </a:solidFill>
              </a:rPr>
              <a:t>wordt </a:t>
            </a:r>
            <a:r>
              <a:rPr lang="nl-NL" sz="2400" b="1" i="1" dirty="0">
                <a:solidFill>
                  <a:schemeClr val="accent6">
                    <a:lumMod val="50000"/>
                  </a:schemeClr>
                </a:solidFill>
              </a:rPr>
              <a:t>hopelijk ook RENURE-N</a:t>
            </a:r>
            <a:endParaRPr lang="nl-NL" sz="2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400" b="1" dirty="0" smtClean="0"/>
              <a:t> </a:t>
            </a:r>
          </a:p>
          <a:p>
            <a:endParaRPr lang="nl-NL" sz="3200" b="1" dirty="0"/>
          </a:p>
          <a:p>
            <a:r>
              <a:rPr lang="nl-NL" sz="3200" b="1" dirty="0" smtClean="0"/>
              <a:t>  </a:t>
            </a:r>
            <a:endParaRPr lang="nl-NL" sz="3200" dirty="0"/>
          </a:p>
        </p:txBody>
      </p:sp>
      <p:sp>
        <p:nvSpPr>
          <p:cNvPr id="4" name="Tekstvak 3"/>
          <p:cNvSpPr txBox="1"/>
          <p:nvPr/>
        </p:nvSpPr>
        <p:spPr>
          <a:xfrm>
            <a:off x="189187" y="0"/>
            <a:ext cx="1844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4 2 2022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NCOK</a:t>
            </a:r>
          </a:p>
        </p:txBody>
      </p:sp>
    </p:spTree>
    <p:extLst>
      <p:ext uri="{BB962C8B-B14F-4D97-AF65-F5344CB8AC3E}">
        <p14:creationId xmlns:p14="http://schemas.microsoft.com/office/powerpoint/2010/main" val="1712953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31076" y="204952"/>
            <a:ext cx="11650717" cy="6526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189186" y="204952"/>
            <a:ext cx="1179260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488729" y="204952"/>
            <a:ext cx="11225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BRON :  NOORD-BRABANTSE AANBIEDER  2022                                                                                        4 2 2022 NCOK</a:t>
            </a:r>
            <a:endParaRPr lang="nl-NL" dirty="0"/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86" y="1103103"/>
            <a:ext cx="11792607" cy="494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830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31076" y="204952"/>
            <a:ext cx="11650717" cy="6526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189186" y="204952"/>
            <a:ext cx="1179260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543909" y="204952"/>
            <a:ext cx="11225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BRON :  NOORD-BRABANTSE AANBIEDER 2022                                                                         4 2 2022 NCOK</a:t>
            </a:r>
            <a:endParaRPr lang="nl-NL" dirty="0"/>
          </a:p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519" y="888097"/>
            <a:ext cx="11565939" cy="552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69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7490" y="536027"/>
            <a:ext cx="4566499" cy="3673366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0" y="34146"/>
            <a:ext cx="1842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4 2 2022 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NCOK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220717" y="403478"/>
            <a:ext cx="11971283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/>
              <a:t>  DE MERITES van KUNSTMESTVERVANGERS</a:t>
            </a:r>
            <a:br>
              <a:rPr lang="nl-NL" sz="2800" b="1" dirty="0" smtClean="0"/>
            </a:br>
            <a:endParaRPr lang="nl-NL" sz="2800" b="1" dirty="0" smtClean="0"/>
          </a:p>
          <a:p>
            <a:r>
              <a:rPr lang="nl-NL" sz="2800" b="1" dirty="0" smtClean="0"/>
              <a:t>  1 NH4-N  die niet uitspoelt </a:t>
            </a:r>
          </a:p>
          <a:p>
            <a:r>
              <a:rPr lang="nl-NL" sz="2800" b="1" dirty="0"/>
              <a:t> </a:t>
            </a:r>
            <a:r>
              <a:rPr lang="nl-NL" sz="2800" b="1" dirty="0" smtClean="0"/>
              <a:t>                  P- opname bevordert</a:t>
            </a:r>
            <a:br>
              <a:rPr lang="nl-NL" sz="2800" b="1" dirty="0" smtClean="0"/>
            </a:br>
            <a:r>
              <a:rPr lang="nl-NL" sz="2800" b="1" dirty="0" smtClean="0"/>
              <a:t>                   kwaliteit bevordert </a:t>
            </a:r>
            <a:br>
              <a:rPr lang="nl-NL" sz="2800" b="1" dirty="0" smtClean="0"/>
            </a:br>
            <a:r>
              <a:rPr lang="nl-NL" sz="2800" b="1" dirty="0" smtClean="0"/>
              <a:t>                  </a:t>
            </a:r>
          </a:p>
          <a:p>
            <a:r>
              <a:rPr lang="nl-NL" sz="2800" b="1" dirty="0" smtClean="0"/>
              <a:t>  2  Ruim aanbod</a:t>
            </a:r>
          </a:p>
          <a:p>
            <a:endParaRPr lang="nl-NL" sz="2800" b="1" dirty="0" smtClean="0"/>
          </a:p>
          <a:p>
            <a:r>
              <a:rPr lang="nl-NL" sz="2800" b="1" dirty="0"/>
              <a:t> </a:t>
            </a:r>
            <a:r>
              <a:rPr lang="nl-NL" sz="2800" b="1" dirty="0" smtClean="0"/>
              <a:t> 3  Betaalbaar</a:t>
            </a:r>
          </a:p>
          <a:p>
            <a:endParaRPr lang="nl-NL" sz="2800" b="1" dirty="0" smtClean="0"/>
          </a:p>
          <a:p>
            <a:r>
              <a:rPr lang="nl-NL" sz="2800" b="1" dirty="0"/>
              <a:t> </a:t>
            </a:r>
            <a:r>
              <a:rPr lang="nl-NL" sz="2800" b="1" dirty="0" smtClean="0"/>
              <a:t> 4 Topopbrengsten, egaal gewas : GEEN RANDRIJEN</a:t>
            </a:r>
          </a:p>
          <a:p>
            <a:endParaRPr lang="nl-NL" sz="2800" b="1" dirty="0"/>
          </a:p>
          <a:p>
            <a:r>
              <a:rPr lang="nl-NL" sz="2800" b="1" dirty="0" smtClean="0"/>
              <a:t>  5 </a:t>
            </a:r>
            <a:r>
              <a:rPr lang="nl-NL" sz="2800" b="1" dirty="0"/>
              <a:t>Vloeibaar</a:t>
            </a:r>
            <a:r>
              <a:rPr lang="nl-NL" sz="2800" b="1" dirty="0" smtClean="0"/>
              <a:t>, plaatsbaar </a:t>
            </a:r>
            <a:r>
              <a:rPr lang="nl-NL" sz="2800" b="1" dirty="0"/>
              <a:t>in </a:t>
            </a:r>
            <a:r>
              <a:rPr lang="nl-NL" sz="2800" b="1" dirty="0" smtClean="0"/>
              <a:t>wortelzone </a:t>
            </a:r>
            <a:r>
              <a:rPr lang="nl-NL" sz="2800" b="1" dirty="0"/>
              <a:t>volgens 4 </a:t>
            </a:r>
            <a:r>
              <a:rPr lang="nl-NL" sz="2800" b="1" dirty="0" smtClean="0"/>
              <a:t>J-principe van kant tot kant</a:t>
            </a:r>
          </a:p>
          <a:p>
            <a:r>
              <a:rPr lang="nl-NL" sz="2800" b="1" dirty="0"/>
              <a:t> </a:t>
            </a:r>
            <a:endParaRPr lang="nl-NL" sz="2800" b="1" dirty="0" smtClean="0"/>
          </a:p>
          <a:p>
            <a:r>
              <a:rPr lang="nl-NL" sz="2800" b="1" dirty="0" smtClean="0"/>
              <a:t>  6 </a:t>
            </a:r>
            <a:r>
              <a:rPr lang="nl-NL" sz="2800" b="1" dirty="0"/>
              <a:t>Lage CO2-voetafdruk bij productie en toediening</a:t>
            </a:r>
            <a:br>
              <a:rPr lang="nl-NL" sz="2800" b="1" dirty="0"/>
            </a:br>
            <a:endParaRPr lang="nl-NL" sz="2800" b="1" dirty="0" smtClean="0"/>
          </a:p>
          <a:p>
            <a:endParaRPr lang="nl-NL" sz="2800" b="1" dirty="0"/>
          </a:p>
          <a:p>
            <a:r>
              <a:rPr lang="nl-NL" sz="2800" b="1" dirty="0" smtClean="0"/>
              <a:t>   </a:t>
            </a:r>
            <a:endParaRPr lang="nl-NL" sz="2800" b="1" dirty="0"/>
          </a:p>
        </p:txBody>
      </p:sp>
    </p:spTree>
    <p:extLst>
      <p:ext uri="{BB962C8B-B14F-4D97-AF65-F5344CB8AC3E}">
        <p14:creationId xmlns:p14="http://schemas.microsoft.com/office/powerpoint/2010/main" val="252800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88</Words>
  <Application>Microsoft Office PowerPoint</Application>
  <PresentationFormat>Breedbeeld</PresentationFormat>
  <Paragraphs>83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Gerrianne Jansen - Jansen TOP</dc:creator>
  <cp:lastModifiedBy>Herre Bartlema</cp:lastModifiedBy>
  <cp:revision>78</cp:revision>
  <dcterms:created xsi:type="dcterms:W3CDTF">2021-01-08T09:27:21Z</dcterms:created>
  <dcterms:modified xsi:type="dcterms:W3CDTF">2022-02-03T15:40:17Z</dcterms:modified>
</cp:coreProperties>
</file>