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9" r:id="rId2"/>
    <p:sldId id="281" r:id="rId3"/>
    <p:sldId id="283" r:id="rId4"/>
    <p:sldId id="284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2426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51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484097" y="85978"/>
            <a:ext cx="1114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4-2-2022  </a:t>
            </a:r>
            <a:r>
              <a:rPr lang="nl-NL" dirty="0" smtClean="0"/>
              <a:t>NCOK                          Zwavelzure ammoniakoplossing 4-8% N    tot  1000 l/ha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01" y="866058"/>
            <a:ext cx="2746614" cy="205996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9107509" y="870809"/>
            <a:ext cx="252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Precisiebemester</a:t>
            </a:r>
            <a:br>
              <a:rPr lang="nl-NL" dirty="0" smtClean="0"/>
            </a:br>
            <a:r>
              <a:rPr lang="nl-NL" dirty="0" smtClean="0"/>
              <a:t>Bart Zijlmans</a:t>
            </a:r>
            <a:endParaRPr lang="nl-NL" dirty="0"/>
          </a:p>
        </p:txBody>
      </p:sp>
      <p:pic>
        <p:nvPicPr>
          <p:cNvPr id="17" name="Afbeelding 16" descr="C:\Users\Herre Bartlema\Pictures\Whats App  foto's 2015 2016\IMG-20150509-WA0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11" y="874062"/>
            <a:ext cx="2957540" cy="2051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1"/>
          <p:cNvSpPr txBox="1"/>
          <p:nvPr/>
        </p:nvSpPr>
        <p:spPr>
          <a:xfrm>
            <a:off x="5341707" y="874062"/>
            <a:ext cx="296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Universele precisiebemester Basrijs</a:t>
            </a:r>
            <a:endParaRPr lang="nl-NL" dirty="0"/>
          </a:p>
        </p:txBody>
      </p:sp>
      <p:pic>
        <p:nvPicPr>
          <p:cNvPr id="16" name="Afbeelding 15" descr="https://pbs.twimg.com/media/CjnyJwbWgAAxBlj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1" y="3594537"/>
            <a:ext cx="4110808" cy="25801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785611" y="3779203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Bloemkool MB-exact</a:t>
            </a:r>
            <a:endParaRPr lang="nl-NL" dirty="0"/>
          </a:p>
        </p:txBody>
      </p:sp>
      <p:pic>
        <p:nvPicPr>
          <p:cNvPr id="21" name="Afbeelding 20" descr="http://cms.boerenbusiness.nl/upload/album/10881985/dscf4820(kopie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71" y="3751953"/>
            <a:ext cx="3180416" cy="2422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/>
          <p:cNvSpPr txBox="1"/>
          <p:nvPr/>
        </p:nvSpPr>
        <p:spPr>
          <a:xfrm>
            <a:off x="5512158" y="3779203"/>
            <a:ext cx="278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CHD  in combinatie met spitmachine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732605"/>
            <a:ext cx="3489114" cy="2616836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1339403" y="866058"/>
            <a:ext cx="257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Nutrishot</a:t>
            </a:r>
            <a:r>
              <a:rPr lang="nl-NL" dirty="0" smtClean="0"/>
              <a:t> Duport</a:t>
            </a:r>
            <a:endParaRPr lang="nl-NL" dirty="0"/>
          </a:p>
        </p:txBody>
      </p:sp>
      <p:pic>
        <p:nvPicPr>
          <p:cNvPr id="22" name="Afbeelding 21" descr="https://www.proefstation.be/wp-content/uploads/2014/04/Vloeibare-Meststoffen-15-1024x76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09" y="3779203"/>
            <a:ext cx="3084491" cy="237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64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0" y="-57043"/>
            <a:ext cx="31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4- 2-2022 </a:t>
            </a:r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NCOK</a:t>
            </a:r>
          </a:p>
        </p:txBody>
      </p:sp>
      <p:pic>
        <p:nvPicPr>
          <p:cNvPr id="13" name="img-with-fallback" descr="https://i9.ytimg.com/vi/Wz3Gfiu-_2Y/mq3.jpg?sqp=CNSqpI8G&amp;rs=AOn4CLB6Ydqyj-Y0aUA4jKBE8eXzI-qgh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3" y="1128659"/>
            <a:ext cx="3270768" cy="206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g-with-fallback" descr="https://i9.ytimg.com/vi/Wz3Gfiu-_2Y/mq1.jpg?sqp=CNSqpI8G&amp;rs=AOn4CLAW2pmniFwwZwrtyh8NCKGOlX--_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29" y="1095367"/>
            <a:ext cx="3529546" cy="206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627893" y="3387450"/>
            <a:ext cx="4132702" cy="207867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0" y="312289"/>
            <a:ext cx="1180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        </a:t>
            </a:r>
            <a:r>
              <a:rPr lang="nl-NL" sz="2400" dirty="0" err="1" smtClean="0"/>
              <a:t>Inline</a:t>
            </a:r>
            <a:r>
              <a:rPr lang="nl-NL" sz="2400" dirty="0" smtClean="0"/>
              <a:t> </a:t>
            </a:r>
            <a:r>
              <a:rPr lang="nl-NL" sz="2400" dirty="0" err="1" smtClean="0"/>
              <a:t>blending</a:t>
            </a:r>
            <a:r>
              <a:rPr lang="nl-NL" sz="2400" dirty="0" smtClean="0"/>
              <a:t> :  Drijfmest op maat met mineralenconcentraat of spuiloog (=ZA-oplossing)</a:t>
            </a:r>
            <a:endParaRPr lang="nl-NL" sz="24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595" y="3387450"/>
            <a:ext cx="5431405" cy="207867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71180" y="3432028"/>
            <a:ext cx="581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Vd Broek Mechanisatie                            Slurry </a:t>
            </a:r>
            <a:r>
              <a:rPr lang="nl-NL" dirty="0" err="1" smtClean="0"/>
              <a:t>Shivel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942337" y="5096792"/>
            <a:ext cx="303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Slurry Booster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667445" y="1128659"/>
            <a:ext cx="477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Loonbedrijf Kuijlen Roosendaal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124275"/>
            <a:ext cx="2699523" cy="202464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590208" y="1128659"/>
            <a:ext cx="321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Zodebemester</a:t>
            </a:r>
            <a:r>
              <a:rPr lang="nl-NL" dirty="0" smtClean="0"/>
              <a:t> PPL voor graan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0" y="5852160"/>
            <a:ext cx="1208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 Mineralenconcentraat en spuiloog bevatten geen fosfaat en tellen mee in de mestboekhouding als N-kunstmest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                                                        www.smartfertilization.org/documenten</a:t>
            </a:r>
            <a:endParaRPr lang="nl-NL" sz="20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69" y="4481397"/>
            <a:ext cx="2479476" cy="10021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69" y="3387450"/>
            <a:ext cx="2479476" cy="12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3" y="1348768"/>
            <a:ext cx="3159956" cy="421327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4854" y="4009292"/>
            <a:ext cx="2799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Spuiloog over de stoppel</a:t>
            </a:r>
            <a:r>
              <a:rPr lang="nl-NL" sz="2000" b="1" dirty="0" smtClean="0"/>
              <a:t>, mondjesmaat </a:t>
            </a:r>
            <a:r>
              <a:rPr lang="nl-NL" sz="2000" b="1" dirty="0"/>
              <a:t>als </a:t>
            </a:r>
            <a:r>
              <a:rPr lang="nl-NL" sz="2000" b="1" dirty="0" smtClean="0"/>
              <a:t>startgift </a:t>
            </a:r>
            <a:r>
              <a:rPr lang="nl-NL" sz="2000" b="1" dirty="0"/>
              <a:t>voor de groenbemesters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4612" y="1491176"/>
            <a:ext cx="315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Universele precisiebemester</a:t>
            </a:r>
          </a:p>
          <a:p>
            <a:r>
              <a:rPr lang="nl-NL" dirty="0" smtClean="0"/>
              <a:t>                     Basrijs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541" y="1353376"/>
            <a:ext cx="3023381" cy="422794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295804" y="4002037"/>
            <a:ext cx="2882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Bomech</a:t>
            </a:r>
            <a:r>
              <a:rPr lang="nl-NL" dirty="0" smtClean="0">
                <a:solidFill>
                  <a:schemeClr val="bg1"/>
                </a:solidFill>
              </a:rPr>
              <a:t>- sleepvoet van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Loonbedrijf </a:t>
            </a:r>
            <a:r>
              <a:rPr lang="nl-NL" dirty="0" err="1" smtClean="0">
                <a:solidFill>
                  <a:schemeClr val="bg1"/>
                </a:solidFill>
              </a:rPr>
              <a:t>Kuunders</a:t>
            </a:r>
            <a:r>
              <a:rPr lang="nl-NL" dirty="0" smtClean="0">
                <a:solidFill>
                  <a:schemeClr val="bg1"/>
                </a:solidFill>
              </a:rPr>
              <a:t> voor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mineralenconcentraat, urine, </a:t>
            </a:r>
            <a:r>
              <a:rPr lang="nl-NL" dirty="0" err="1" smtClean="0">
                <a:solidFill>
                  <a:schemeClr val="bg1"/>
                </a:solidFill>
              </a:rPr>
              <a:t>fertraat</a:t>
            </a:r>
            <a:r>
              <a:rPr lang="nl-NL" dirty="0" smtClean="0">
                <a:solidFill>
                  <a:schemeClr val="bg1"/>
                </a:solidFill>
              </a:rPr>
              <a:t> en dunne fractie in aardappelen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158820" y="1392703"/>
            <a:ext cx="144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Bomech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96" y="1251422"/>
            <a:ext cx="2892024" cy="1928016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897896" y="2563979"/>
            <a:ext cx="327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Kverneland </a:t>
            </a:r>
            <a:r>
              <a:rPr lang="nl-NL" dirty="0" err="1" smtClean="0"/>
              <a:t>Monopill</a:t>
            </a:r>
            <a:r>
              <a:rPr lang="nl-NL" dirty="0" smtClean="0"/>
              <a:t> e-drive         </a:t>
            </a:r>
            <a:br>
              <a:rPr lang="nl-NL" dirty="0" smtClean="0"/>
            </a:br>
            <a:r>
              <a:rPr lang="nl-NL" dirty="0" smtClean="0"/>
              <a:t>  met bemestingsunit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304" y="3757515"/>
            <a:ext cx="2904616" cy="172185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7938623" y="3372728"/>
            <a:ext cx="286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  </a:t>
            </a:r>
            <a:r>
              <a:rPr lang="nl-NL" dirty="0" err="1" smtClean="0"/>
              <a:t>Nutrishot</a:t>
            </a:r>
            <a:r>
              <a:rPr lang="nl-NL" dirty="0" smtClean="0"/>
              <a:t> Duport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87791" y="365760"/>
            <a:ext cx="929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4-2-2022  </a:t>
            </a:r>
            <a:r>
              <a:rPr lang="nl-NL" dirty="0" smtClean="0"/>
              <a:t>NCOK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07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8561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99</Words>
  <Application>Microsoft Office PowerPoint</Application>
  <PresentationFormat>Breedbeeld</PresentationFormat>
  <Paragraphs>22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82</cp:revision>
  <dcterms:created xsi:type="dcterms:W3CDTF">2021-01-08T09:27:21Z</dcterms:created>
  <dcterms:modified xsi:type="dcterms:W3CDTF">2022-02-04T08:52:28Z</dcterms:modified>
</cp:coreProperties>
</file>