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85" r:id="rId3"/>
    <p:sldId id="287" r:id="rId4"/>
    <p:sldId id="286" r:id="rId5"/>
    <p:sldId id="289" r:id="rId6"/>
    <p:sldId id="29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2426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4699" y="540913"/>
            <a:ext cx="119473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</a:t>
            </a:r>
            <a:r>
              <a:rPr lang="nl-NL" sz="9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NCOK 25 feb 2022</a:t>
            </a:r>
            <a:endParaRPr lang="nl-NL" dirty="0" smtClean="0"/>
          </a:p>
          <a:p>
            <a:r>
              <a:rPr lang="nl-NL" sz="2800" dirty="0" smtClean="0"/>
              <a:t>                  GEBIEDSGERICHTE AANPAK met de boer aan het roer</a:t>
            </a:r>
          </a:p>
          <a:p>
            <a:endParaRPr lang="nl-NL" sz="4800" dirty="0" smtClean="0"/>
          </a:p>
          <a:p>
            <a:endParaRPr lang="nl-NL" sz="3200" dirty="0"/>
          </a:p>
          <a:p>
            <a:endParaRPr lang="nl-NL" sz="3600" dirty="0" smtClean="0"/>
          </a:p>
          <a:p>
            <a:endParaRPr lang="nl-NL" sz="3600" dirty="0" smtClean="0"/>
          </a:p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endParaRPr lang="nl-NL" sz="3600" dirty="0" smtClean="0"/>
          </a:p>
          <a:p>
            <a:endParaRPr lang="nl-NL" sz="3600" dirty="0"/>
          </a:p>
        </p:txBody>
      </p:sp>
      <p:sp>
        <p:nvSpPr>
          <p:cNvPr id="3" name="Afgeronde rechthoek 2"/>
          <p:cNvSpPr/>
          <p:nvPr/>
        </p:nvSpPr>
        <p:spPr>
          <a:xfrm flipH="1">
            <a:off x="1719964" y="1395053"/>
            <a:ext cx="7939183" cy="991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van overschot-  naar tekortgebied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flipH="1">
            <a:off x="1719964" y="2501719"/>
            <a:ext cx="7939183" cy="991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ammoniakale stikstof met zwavel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 flipH="1">
            <a:off x="1719964" y="3608385"/>
            <a:ext cx="7939183" cy="1371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met precisie toegediend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   </a:t>
            </a:r>
            <a:r>
              <a:rPr lang="nl-NL" sz="2000" dirty="0"/>
              <a:t>juiste N, in wortelzone, bij start van </a:t>
            </a:r>
            <a:r>
              <a:rPr lang="nl-NL" sz="2000" dirty="0" smtClean="0"/>
              <a:t>grasgroei</a:t>
            </a:r>
            <a:r>
              <a:rPr lang="nl-NL" sz="2000" dirty="0"/>
              <a:t>, - 20% dosering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 flipH="1">
            <a:off x="1719964" y="5184444"/>
            <a:ext cx="7939183" cy="1371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 smtClean="0"/>
              <a:t>                     2 technieken</a:t>
            </a:r>
            <a:br>
              <a:rPr lang="nl-NL" sz="3600" dirty="0" smtClean="0"/>
            </a:br>
            <a:r>
              <a:rPr lang="nl-NL" sz="2800" dirty="0" smtClean="0"/>
              <a:t>               </a:t>
            </a:r>
            <a:r>
              <a:rPr lang="nl-NL" sz="2000" dirty="0" err="1" smtClean="0"/>
              <a:t>Inline</a:t>
            </a:r>
            <a:r>
              <a:rPr lang="nl-NL" sz="2000" dirty="0" smtClean="0"/>
              <a:t> blenden      </a:t>
            </a:r>
            <a:r>
              <a:rPr lang="nl-NL" sz="2000" dirty="0"/>
              <a:t>Precisiebemester Rijnland</a:t>
            </a:r>
          </a:p>
        </p:txBody>
      </p:sp>
    </p:spTree>
    <p:extLst>
      <p:ext uri="{BB962C8B-B14F-4D97-AF65-F5344CB8AC3E}">
        <p14:creationId xmlns:p14="http://schemas.microsoft.com/office/powerpoint/2010/main" val="19829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9092" y="373487"/>
            <a:ext cx="1188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Precisiebemestingscooperatie</a:t>
            </a:r>
            <a:r>
              <a:rPr lang="nl-NL" dirty="0" smtClean="0"/>
              <a:t> </a:t>
            </a:r>
            <a:r>
              <a:rPr lang="nl-NL" sz="3600" dirty="0" smtClean="0"/>
              <a:t>RIJNLAND te Wassenaar   </a:t>
            </a:r>
            <a:r>
              <a:rPr lang="nl-NL" sz="1200" dirty="0" smtClean="0"/>
              <a:t>NCOK </a:t>
            </a:r>
            <a:r>
              <a:rPr lang="nl-NL" sz="1200" dirty="0" smtClean="0"/>
              <a:t>25 </a:t>
            </a:r>
            <a:r>
              <a:rPr lang="nl-NL" sz="1200" dirty="0" smtClean="0"/>
              <a:t>2 2022</a:t>
            </a:r>
            <a:endParaRPr lang="nl-NL" sz="1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1" y="1519639"/>
            <a:ext cx="4324350" cy="2505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1519639"/>
            <a:ext cx="6289185" cy="47168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1" y="4224270"/>
            <a:ext cx="3030826" cy="22731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33352" y="1519639"/>
            <a:ext cx="20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OPSLAG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184856" y="4378817"/>
            <a:ext cx="267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Loonwerker voor het sleepslangen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975797" y="1888971"/>
            <a:ext cx="598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Precisiebemester voor Nieuw Nederlands Bemesten : </a:t>
            </a:r>
            <a:br>
              <a:rPr lang="nl-NL" b="1" dirty="0" smtClean="0"/>
            </a:br>
            <a:r>
              <a:rPr lang="nl-NL" b="1" dirty="0" smtClean="0"/>
              <a:t>                             Achter de koeien aan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3775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9092" y="373487"/>
            <a:ext cx="11882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                     Precisiebemestingscooperatie RIJNLAND te Wassenaar   </a:t>
            </a:r>
            <a:r>
              <a:rPr lang="nl-NL" sz="1200" dirty="0" smtClean="0"/>
              <a:t>NCOK </a:t>
            </a:r>
            <a:r>
              <a:rPr lang="nl-NL" sz="1200" dirty="0" smtClean="0"/>
              <a:t>25 </a:t>
            </a:r>
            <a:r>
              <a:rPr lang="nl-NL" sz="1200" dirty="0" smtClean="0"/>
              <a:t>2 2022</a:t>
            </a:r>
          </a:p>
          <a:p>
            <a:endParaRPr lang="nl-NL" sz="1200" dirty="0"/>
          </a:p>
          <a:p>
            <a:r>
              <a:rPr lang="nl-NL" sz="3200" dirty="0" smtClean="0"/>
              <a:t>           </a:t>
            </a:r>
            <a:r>
              <a:rPr lang="nl-NL" sz="3200" dirty="0" smtClean="0"/>
              <a:t>Nitraathoudende N-kunstmest (</a:t>
            </a:r>
            <a:r>
              <a:rPr lang="nl-NL" sz="3200" dirty="0" smtClean="0"/>
              <a:t>KAS)</a:t>
            </a:r>
            <a:r>
              <a:rPr lang="nl-NL" sz="3200" dirty="0" smtClean="0"/>
              <a:t> </a:t>
            </a:r>
            <a:r>
              <a:rPr lang="nl-NL" sz="3200" dirty="0" smtClean="0"/>
              <a:t>vervangen, zo doe je dat .</a:t>
            </a: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23" y="1989651"/>
            <a:ext cx="4324350" cy="2505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88" y="1842804"/>
            <a:ext cx="6289185" cy="47168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3" y="4494726"/>
            <a:ext cx="3030826" cy="22731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12098" y="1989651"/>
            <a:ext cx="20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VOORJAAR :</a:t>
            </a:r>
            <a:br>
              <a:rPr lang="nl-NL" b="1" dirty="0" smtClean="0"/>
            </a:br>
            <a:r>
              <a:rPr lang="nl-NL" b="1" dirty="0" smtClean="0"/>
              <a:t> ZA  oplossing 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20924" y="4494726"/>
            <a:ext cx="303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ZOMER : Mineralenconcentraat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675288" y="1888971"/>
            <a:ext cx="628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Precisiebemester RIJNLAND voor Nieuw Nederlands Bemesten : </a:t>
            </a:r>
            <a:br>
              <a:rPr lang="nl-NL" b="1" dirty="0" smtClean="0"/>
            </a:br>
            <a:r>
              <a:rPr lang="nl-NL" b="1" dirty="0" smtClean="0"/>
              <a:t>                             Achter de koeien aan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425780" y="4765183"/>
            <a:ext cx="2421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Sleepslangen op maat </a:t>
            </a:r>
          </a:p>
          <a:p>
            <a:r>
              <a:rPr lang="nl-NL" dirty="0" smtClean="0"/>
              <a:t>    - 20 % N voorjaar  </a:t>
            </a:r>
          </a:p>
          <a:p>
            <a:r>
              <a:rPr lang="nl-NL" dirty="0"/>
              <a:t> </a:t>
            </a:r>
            <a:r>
              <a:rPr lang="nl-NL" dirty="0" smtClean="0"/>
              <a:t>   - 10 % N zomer</a:t>
            </a:r>
          </a:p>
          <a:p>
            <a:endParaRPr lang="nl-NL" dirty="0"/>
          </a:p>
          <a:p>
            <a:r>
              <a:rPr lang="nl-NL" dirty="0" smtClean="0"/>
              <a:t>  of </a:t>
            </a:r>
            <a:r>
              <a:rPr lang="nl-NL" dirty="0"/>
              <a:t>met de </a:t>
            </a:r>
            <a:r>
              <a:rPr lang="nl-NL" dirty="0" smtClean="0"/>
              <a:t>Rijnland:</a:t>
            </a:r>
            <a:br>
              <a:rPr lang="nl-NL" dirty="0" smtClean="0"/>
            </a:br>
            <a:r>
              <a:rPr lang="nl-NL" dirty="0" smtClean="0"/>
              <a:t>      Alleen ZA 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5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983346" y="4121239"/>
            <a:ext cx="6774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 smtClean="0">
                <a:solidFill>
                  <a:schemeClr val="bg1"/>
                </a:solidFill>
              </a:rPr>
              <a:t>Inline</a:t>
            </a:r>
            <a:r>
              <a:rPr lang="nl-NL" sz="4800" dirty="0" smtClean="0">
                <a:solidFill>
                  <a:schemeClr val="bg1"/>
                </a:solidFill>
              </a:rPr>
              <a:t> </a:t>
            </a:r>
            <a:r>
              <a:rPr lang="nl-NL" sz="4800" dirty="0" err="1" smtClean="0">
                <a:solidFill>
                  <a:schemeClr val="bg1"/>
                </a:solidFill>
              </a:rPr>
              <a:t>blending</a:t>
            </a:r>
            <a:r>
              <a:rPr lang="nl-NL" sz="48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21 feb 2022   Wassenaar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9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442433"/>
            <a:ext cx="3462807" cy="46170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7" y="2665926"/>
            <a:ext cx="6033036" cy="33935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0861" y="1442433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      HET DRAAIT OM DE LOGISTIEK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482415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115</Words>
  <Application>Microsoft Office PowerPoint</Application>
  <PresentationFormat>Breedbeeld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98</cp:revision>
  <dcterms:created xsi:type="dcterms:W3CDTF">2021-01-08T09:27:21Z</dcterms:created>
  <dcterms:modified xsi:type="dcterms:W3CDTF">2022-02-25T09:47:50Z</dcterms:modified>
</cp:coreProperties>
</file>