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1" r:id="rId2"/>
    <p:sldId id="289" r:id="rId3"/>
    <p:sldId id="290" r:id="rId4"/>
    <p:sldId id="288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2426" autoAdjust="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64493-F1B3-4F23-BED4-923852260938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CF781-A9CB-47F1-89CC-3FD4B20C6F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5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6A89CAD-AB07-41B5-940E-B8350F4EE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37422A37-6806-42B4-8F47-68104BB5A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9D1A129E-608A-4771-8D85-19B5F18A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05F79702-0ED3-4D06-80B7-1C9BA24A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BC52B60C-1ED8-425F-8356-4AC7F3AE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58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45B7E55-FC5F-4700-891E-BD4357D8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E3BAEA03-D7CA-4FC9-A0A0-A03F769B8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0F44A824-7ECB-4168-A922-D5B2F6B5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CF614F89-3410-41E4-8B18-E653EB0A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98DFDAC6-1BE4-404C-B72D-8089139E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09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A36C5598-02B9-49DF-BA57-8BE5335A0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5BBDD78C-3480-4C79-8B4F-4DE41C57B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D68122A1-4018-461E-BB04-69A8B990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45EEE998-974C-4222-B795-42BE46DE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724E7B08-1559-433C-A9A1-C48E6D1E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01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26DB098-ABDE-4CBE-BDA1-15B9F149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1ADC830-598C-4E7B-BBFB-915B6FECE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E2B6935F-86F3-49DE-86D2-1FCCFD44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8F2CE6E5-F585-4822-8154-80577F3F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2CC8AB4E-9381-4E35-B544-3CCDE2E6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14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6701D82-DC1E-484A-8F94-30D0CE41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22207B5C-2D0A-42C7-A013-1FDB05C0F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0BCE33B6-6C6A-455B-AE1B-6D07780F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8125CA43-2B0B-4FD5-B2B2-A9D777C1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9424483D-1BE2-4DA8-9373-29136D76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95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C455B2F-1DB6-482A-8CFF-58E56BAD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F39D7F59-5A8D-40DA-9433-69DD7D94A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0D5EF94E-9D71-4EC7-8926-9D9ECC57F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ECACBEB7-D986-4AB0-A911-6C58FB03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4FE8C043-80AC-41BF-93D0-A99558DB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45BAD8C9-10AC-426E-B650-BE61C35F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3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5EB505A-63F4-4B62-A21C-22328CD5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2FC2B8D1-2102-4551-BCE1-5B1DDD868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F2B02491-9541-4223-A00E-D2F73B558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4AEAC360-7440-41D7-86A5-025010EC9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B900E7D9-217C-4DA2-848D-E6114E90F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DA6277FA-5AF4-464E-8FD2-9EC728F9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2802AC80-96D3-4AB1-AA5D-1E216DBD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2F369A6A-C692-461A-92AA-F7497FFC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5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8DA878D-5B06-4491-9D6C-FAF1BF86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7EAF16D9-E373-4C08-A4E0-8E188DEC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8DDD1247-E8B2-4DA8-BC2E-D094FEAD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9F3A215A-B72D-4FC4-9DF2-45A3FA5B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16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691ADC30-4645-4EFE-8A2A-4915158E8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F35D20C2-C3F3-42E3-92D9-053EC774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A508E980-2F4D-4592-986C-419F4E3D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46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56684BA-887C-4B78-BBFA-266C566D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50E34393-675F-47E4-9BF0-F44EBBAF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C04C784C-0817-4FB4-9513-9DF0E6CCC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F0D0FABB-C05E-41C6-B48F-0C9A3C94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43385C51-256E-46A3-87C3-7E371BA8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4E461833-9D56-4F4E-8522-0FBD34DB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39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268BB-6183-4620-914F-EC0BC388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EF44ECD5-9D3A-41F0-8680-D03A188C8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04B8319B-0F50-433C-B3FA-3C0906909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3E6A1267-88D3-40AD-AE9F-5EF4261D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AE9E50FC-812D-443F-9280-9DD67A01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3E488DA0-C5BC-4C60-9434-37BC12FF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34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A9942BAE-C16F-4C67-A78B-F0C0BDC9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8B070904-BFD3-4E10-A7AB-96F224CB0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BAEBA7A0-4B57-408A-8214-EFF6C7E15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94C2CDCA-F118-4DE5-8310-03772F0CE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DE49670-5A75-4029-99E6-EAEBF18A4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97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08339" y="437881"/>
            <a:ext cx="1102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MANAGEMENTSMAATREGELEN IN HET DELTAPLAN AGRARISCH WATERBEHEER </a:t>
            </a:r>
            <a:r>
              <a:rPr lang="nl-NL" sz="900" dirty="0" smtClean="0"/>
              <a:t>NCOK 4 3 2022</a:t>
            </a:r>
            <a:endParaRPr lang="nl-NL" sz="9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59" y="1314048"/>
            <a:ext cx="3533775" cy="52863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405" y="1360718"/>
            <a:ext cx="3606819" cy="523970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511380" y="990882"/>
            <a:ext cx="150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Voorbeeld 1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7373521" y="990882"/>
            <a:ext cx="153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Voorbeeld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729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983346" y="4121239"/>
            <a:ext cx="6774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err="1" smtClean="0">
                <a:solidFill>
                  <a:schemeClr val="bg1"/>
                </a:solidFill>
              </a:rPr>
              <a:t>Inline</a:t>
            </a:r>
            <a:r>
              <a:rPr lang="nl-NL" sz="4800" dirty="0" smtClean="0">
                <a:solidFill>
                  <a:schemeClr val="bg1"/>
                </a:solidFill>
              </a:rPr>
              <a:t> </a:t>
            </a:r>
            <a:r>
              <a:rPr lang="nl-NL" sz="4800" dirty="0" err="1" smtClean="0">
                <a:solidFill>
                  <a:schemeClr val="bg1"/>
                </a:solidFill>
              </a:rPr>
              <a:t>blending</a:t>
            </a:r>
            <a:r>
              <a:rPr lang="nl-NL" sz="48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nl-NL" sz="4800" dirty="0" smtClean="0">
                <a:solidFill>
                  <a:schemeClr val="bg1"/>
                </a:solidFill>
              </a:rPr>
              <a:t>21 feb 2022   Wassenaar</a:t>
            </a:r>
            <a:endParaRPr lang="nl-N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9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0" y="1442433"/>
            <a:ext cx="3462807" cy="461707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7" y="2665926"/>
            <a:ext cx="6033036" cy="339358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10861" y="1442433"/>
            <a:ext cx="660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      HET DRAAIT OM DE LOGISTIEK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54824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4699" y="540913"/>
            <a:ext cx="119473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</a:t>
            </a:r>
            <a:r>
              <a:rPr lang="nl-NL" sz="9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NCOK </a:t>
            </a:r>
            <a:r>
              <a:rPr lang="nl-NL" sz="900" dirty="0" smtClean="0"/>
              <a:t>4 -3- </a:t>
            </a:r>
            <a:r>
              <a:rPr lang="nl-NL" sz="900" dirty="0" smtClean="0"/>
              <a:t>2022</a:t>
            </a:r>
            <a:endParaRPr lang="nl-NL" dirty="0" smtClean="0"/>
          </a:p>
          <a:p>
            <a:r>
              <a:rPr lang="nl-NL" sz="2800" dirty="0" smtClean="0"/>
              <a:t>                  GEBIEDSGERICHTE AANPAK met de boer aan het roer</a:t>
            </a:r>
          </a:p>
          <a:p>
            <a:endParaRPr lang="nl-NL" sz="4800" dirty="0" smtClean="0"/>
          </a:p>
          <a:p>
            <a:endParaRPr lang="nl-NL" sz="3200" dirty="0"/>
          </a:p>
          <a:p>
            <a:endParaRPr lang="nl-NL" sz="3600" dirty="0" smtClean="0"/>
          </a:p>
          <a:p>
            <a:endParaRPr lang="nl-NL" sz="3600" dirty="0" smtClean="0"/>
          </a:p>
          <a:p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/>
            </a:r>
            <a:br>
              <a:rPr lang="nl-NL" sz="3600" dirty="0" smtClean="0"/>
            </a:br>
            <a:endParaRPr lang="nl-NL" sz="3600" dirty="0" smtClean="0"/>
          </a:p>
          <a:p>
            <a:endParaRPr lang="nl-NL" sz="3600" dirty="0"/>
          </a:p>
        </p:txBody>
      </p:sp>
      <p:sp>
        <p:nvSpPr>
          <p:cNvPr id="3" name="Afgeronde rechthoek 2"/>
          <p:cNvSpPr/>
          <p:nvPr/>
        </p:nvSpPr>
        <p:spPr>
          <a:xfrm flipH="1">
            <a:off x="1719964" y="1395053"/>
            <a:ext cx="7939183" cy="9916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bg1"/>
                </a:solidFill>
              </a:rPr>
              <a:t>van overschot-  naar tekortgebied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 flipH="1">
            <a:off x="1719964" y="2501719"/>
            <a:ext cx="7939183" cy="9916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/>
              <a:t>ammoniakale stikstof met zwavel</a:t>
            </a:r>
            <a:endParaRPr lang="nl-NL" sz="3600" dirty="0">
              <a:solidFill>
                <a:schemeClr val="tx1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 flipH="1">
            <a:off x="1719964" y="3608385"/>
            <a:ext cx="7939183" cy="13716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/>
              <a:t>met precisie toegediend</a:t>
            </a: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>   </a:t>
            </a:r>
            <a:r>
              <a:rPr lang="nl-NL" sz="2000" dirty="0"/>
              <a:t>juiste N, in wortelzone, bij start van </a:t>
            </a:r>
            <a:r>
              <a:rPr lang="nl-NL" sz="2000" dirty="0" smtClean="0"/>
              <a:t>grasgroei</a:t>
            </a:r>
            <a:r>
              <a:rPr lang="nl-NL" sz="2000" dirty="0"/>
              <a:t>, - 20% dosering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 flipH="1">
            <a:off x="1719964" y="5184444"/>
            <a:ext cx="7939183" cy="13716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dirty="0" smtClean="0"/>
              <a:t>                     2 technieken</a:t>
            </a:r>
            <a:br>
              <a:rPr lang="nl-NL" sz="3600" dirty="0" smtClean="0"/>
            </a:br>
            <a:r>
              <a:rPr lang="nl-NL" sz="3600" dirty="0" smtClean="0"/>
              <a:t>   </a:t>
            </a:r>
            <a:r>
              <a:rPr lang="nl-NL" sz="2000" dirty="0" err="1" smtClean="0"/>
              <a:t>Inline</a:t>
            </a:r>
            <a:r>
              <a:rPr lang="nl-NL" sz="2000" dirty="0" smtClean="0"/>
              <a:t> </a:t>
            </a:r>
            <a:r>
              <a:rPr lang="nl-NL" sz="2000" dirty="0" smtClean="0"/>
              <a:t>blenden  </a:t>
            </a:r>
            <a:r>
              <a:rPr lang="nl-NL" sz="2000" dirty="0" smtClean="0"/>
              <a:t>of     Plaatsen in de wortelzone met precisiebemester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982952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55</Words>
  <Application>Microsoft Office PowerPoint</Application>
  <PresentationFormat>Breedbeeld</PresentationFormat>
  <Paragraphs>17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Gerrianne Jansen - Jansen TOP</dc:creator>
  <cp:lastModifiedBy>Herre Bartlema</cp:lastModifiedBy>
  <cp:revision>104</cp:revision>
  <dcterms:created xsi:type="dcterms:W3CDTF">2021-01-08T09:27:21Z</dcterms:created>
  <dcterms:modified xsi:type="dcterms:W3CDTF">2022-03-04T08:33:33Z</dcterms:modified>
</cp:coreProperties>
</file>