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2426" autoAdjust="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64493-F1B3-4F23-BED4-923852260938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CCF781-A9CB-47F1-89CC-3FD4B20C6FF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35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46A89CAD-AB07-41B5-940E-B8350F4EE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37422A37-6806-42B4-8F47-68104BB5A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9D1A129E-608A-4771-8D85-19B5F18A2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05F79702-0ED3-4D06-80B7-1C9BA24A7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BC52B60C-1ED8-425F-8356-4AC7F3AE0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8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45B7E55-FC5F-4700-891E-BD4357D86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E3BAEA03-D7CA-4FC9-A0A0-A03F769B8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F44A824-7ECB-4168-A922-D5B2F6B5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CF614F89-3410-41E4-8B18-E653EB0A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8DFDAC6-1BE4-404C-B72D-8089139E5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4909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A36C5598-02B9-49DF-BA57-8BE5335A0B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5BBDD78C-3480-4C79-8B4F-4DE41C57B3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68122A1-4018-461E-BB04-69A8B990C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5EEE998-974C-4222-B795-42BE46DE5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24E7B08-1559-433C-A9A1-C48E6D1E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1012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26DB098-ABDE-4CBE-BDA1-15B9F149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01ADC830-598C-4E7B-BBFB-915B6FECE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E2B6935F-86F3-49DE-86D2-1FCCFD44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F2CE6E5-F585-4822-8154-80577F3F6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CC8AB4E-9381-4E35-B544-3CCDE2E60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144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701D82-DC1E-484A-8F94-30D0CE41F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2207B5C-2D0A-42C7-A013-1FDB05C0F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0BCE33B6-6C6A-455B-AE1B-6D07780F4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8125CA43-2B0B-4FD5-B2B2-A9D777C1F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9424483D-1BE2-4DA8-9373-29136D76B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395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C455B2F-1DB6-482A-8CFF-58E56BAD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F39D7F59-5A8D-40DA-9433-69DD7D94AB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0D5EF94E-9D71-4EC7-8926-9D9ECC57F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ECACBEB7-D986-4AB0-A911-6C58FB03A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FE8C043-80AC-41BF-93D0-A99558DB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5BAD8C9-10AC-426E-B650-BE61C35FD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032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5EB505A-63F4-4B62-A21C-22328CD5D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2FC2B8D1-2102-4551-BCE1-5B1DDD868F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F2B02491-9541-4223-A00E-D2F73B558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4AEAC360-7440-41D7-86A5-025010EC9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B900E7D9-217C-4DA2-848D-E6114E90FD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DA6277FA-5AF4-464E-8FD2-9EC728F9C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2802AC80-96D3-4AB1-AA5D-1E216DBDA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2F369A6A-C692-461A-92AA-F7497FFCA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9515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98DA878D-5B06-4491-9D6C-FAF1BF86C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7EAF16D9-E373-4C08-A4E0-8E188DEC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8DDD1247-E8B2-4DA8-BC2E-D094FEAD8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F3A215A-B72D-4FC4-9DF2-45A3FA5B2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2163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691ADC30-4645-4EFE-8A2A-4915158E8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F35D20C2-C3F3-42E3-92D9-053EC7746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A508E980-2F4D-4592-986C-419F4E3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14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A56684BA-887C-4B78-BBFA-266C566D1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50E34393-675F-47E4-9BF0-F44EBBAFC0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C04C784C-0817-4FB4-9513-9DF0E6CCC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F0D0FABB-C05E-41C6-B48F-0C9A3C94C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43385C51-256E-46A3-87C3-7E371BA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4E461833-9D56-4F4E-8522-0FBD34DBD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4392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C85268BB-6183-4620-914F-EC0BC388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EF44ECD5-9D3A-41F0-8680-D03A188C8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04B8319B-0F50-433C-B3FA-3C09069098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E6A1267-88D3-40AD-AE9F-5EF4261D9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AE9E50FC-812D-443F-9280-9DD67A01C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3E488DA0-C5BC-4C60-9434-37BC12FF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834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A9942BAE-C16F-4C67-A78B-F0C0BDC97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8B070904-BFD3-4E10-A7AB-96F224CB0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BAEBA7A0-4B57-408A-8214-EFF6C7E159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2DFF7-7FE0-4789-88A1-2534BEC9FB1E}" type="datetimeFigureOut">
              <a:rPr lang="nl-NL" smtClean="0"/>
              <a:t>4-3-2022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94C2CDCA-F118-4DE5-8310-03772F0CEB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CDE49670-5A75-4029-99E6-EAEBF18A4B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B19CB-479E-462F-9C93-71B1AD7ECD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97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306943"/>
              </p:ext>
            </p:extLst>
          </p:nvPr>
        </p:nvGraphicFramePr>
        <p:xfrm>
          <a:off x="1046648" y="656823"/>
          <a:ext cx="4316913" cy="6108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46648" y="656823"/>
                        <a:ext cx="4316913" cy="6108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082080"/>
              </p:ext>
            </p:extLst>
          </p:nvPr>
        </p:nvGraphicFramePr>
        <p:xfrm>
          <a:off x="6124264" y="656823"/>
          <a:ext cx="4253201" cy="6018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Acrobat Document" r:id="rId5" imgW="5667037" imgH="8019948" progId="AcroExch.Document.DC">
                  <p:embed/>
                </p:oleObj>
              </mc:Choice>
              <mc:Fallback>
                <p:oleObj name="Acrobat Document" r:id="rId5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24264" y="656823"/>
                        <a:ext cx="4253201" cy="6018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kstvak 4"/>
          <p:cNvSpPr txBox="1"/>
          <p:nvPr/>
        </p:nvSpPr>
        <p:spPr>
          <a:xfrm>
            <a:off x="1259223" y="195158"/>
            <a:ext cx="911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/>
              <a:t>                                                        PROBEER&amp;LEER   2022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29920770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3</Words>
  <Application>Microsoft Office PowerPoint</Application>
  <PresentationFormat>Breedbeeld</PresentationFormat>
  <Paragraphs>1</Paragraphs>
  <Slides>1</Slides>
  <Notes>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Adobe Acrobat Document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Gerrianne Jansen - Jansen TOP</dc:creator>
  <cp:lastModifiedBy>Herre Bartlema</cp:lastModifiedBy>
  <cp:revision>106</cp:revision>
  <dcterms:created xsi:type="dcterms:W3CDTF">2021-01-08T09:27:21Z</dcterms:created>
  <dcterms:modified xsi:type="dcterms:W3CDTF">2022-03-04T08:51:34Z</dcterms:modified>
</cp:coreProperties>
</file>