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64" r:id="rId2"/>
    <p:sldId id="870" r:id="rId3"/>
    <p:sldId id="867" r:id="rId4"/>
    <p:sldId id="869" r:id="rId5"/>
    <p:sldId id="771" r:id="rId6"/>
    <p:sldId id="872" r:id="rId7"/>
    <p:sldId id="875" r:id="rId8"/>
    <p:sldId id="849" r:id="rId9"/>
    <p:sldId id="856" r:id="rId10"/>
    <p:sldId id="863" r:id="rId11"/>
    <p:sldId id="866" r:id="rId12"/>
    <p:sldId id="865" r:id="rId13"/>
    <p:sldId id="873" r:id="rId14"/>
  </p:sldIdLst>
  <p:sldSz cx="12192000" cy="6858000"/>
  <p:notesSz cx="6888163" cy="10020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5B7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2749" autoAdjust="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463D4-19E0-4C42-86DC-42C10BA2606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ECA71216-0724-4CC1-8E4C-DE25B48CBFB1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l-NL" sz="2800" dirty="0"/>
            <a:t>Vee</a:t>
          </a:r>
        </a:p>
      </dgm:t>
    </dgm:pt>
    <dgm:pt modelId="{360B299E-373D-458B-B82D-C85169AEB40A}" type="parTrans" cxnId="{8F9BCBD0-FF52-4258-A33A-0E8D4BF1C021}">
      <dgm:prSet/>
      <dgm:spPr/>
      <dgm:t>
        <a:bodyPr/>
        <a:lstStyle/>
        <a:p>
          <a:endParaRPr lang="nl-NL"/>
        </a:p>
      </dgm:t>
    </dgm:pt>
    <dgm:pt modelId="{2A26F783-7324-4EBF-A471-8C66E86BC184}" type="sibTrans" cxnId="{8F9BCBD0-FF52-4258-A33A-0E8D4BF1C021}">
      <dgm:prSet/>
      <dgm:spPr/>
      <dgm:t>
        <a:bodyPr/>
        <a:lstStyle/>
        <a:p>
          <a:endParaRPr lang="nl-NL" dirty="0"/>
        </a:p>
      </dgm:t>
    </dgm:pt>
    <dgm:pt modelId="{AD478748-803A-4298-BC4D-45B8E03DB19E}">
      <dgm:prSet phldrT="[Tekst]" custT="1"/>
      <dgm:spPr/>
      <dgm:t>
        <a:bodyPr/>
        <a:lstStyle/>
        <a:p>
          <a:r>
            <a:rPr lang="nl-NL" sz="2800" dirty="0"/>
            <a:t>Org. mest</a:t>
          </a:r>
        </a:p>
      </dgm:t>
    </dgm:pt>
    <dgm:pt modelId="{65C33A52-601E-4AA2-978B-EF5405404933}" type="parTrans" cxnId="{6BA352FD-6E05-4A3C-983C-3F9F04EA67DB}">
      <dgm:prSet/>
      <dgm:spPr/>
      <dgm:t>
        <a:bodyPr/>
        <a:lstStyle/>
        <a:p>
          <a:endParaRPr lang="nl-NL"/>
        </a:p>
      </dgm:t>
    </dgm:pt>
    <dgm:pt modelId="{CE23948C-26E1-46CD-9A60-42242174DE3F}" type="sibTrans" cxnId="{6BA352FD-6E05-4A3C-983C-3F9F04EA67DB}">
      <dgm:prSet/>
      <dgm:spPr/>
      <dgm:t>
        <a:bodyPr/>
        <a:lstStyle/>
        <a:p>
          <a:endParaRPr lang="nl-NL" dirty="0"/>
        </a:p>
      </dgm:t>
    </dgm:pt>
    <dgm:pt modelId="{C785A816-EF57-47D0-9B77-83A9C7015A45}">
      <dgm:prSet phldrT="[Tekst]" custT="1"/>
      <dgm:spPr>
        <a:solidFill>
          <a:schemeClr val="tx1"/>
        </a:solidFill>
      </dgm:spPr>
      <dgm:t>
        <a:bodyPr/>
        <a:lstStyle/>
        <a:p>
          <a:r>
            <a:rPr lang="nl-NL" sz="2800" dirty="0"/>
            <a:t>Bodem</a:t>
          </a:r>
        </a:p>
      </dgm:t>
    </dgm:pt>
    <dgm:pt modelId="{5F934D31-FF80-4A27-8733-D64D14BE5105}" type="parTrans" cxnId="{8378FB6B-8BD9-4050-B371-B1E44D9645E7}">
      <dgm:prSet/>
      <dgm:spPr/>
      <dgm:t>
        <a:bodyPr/>
        <a:lstStyle/>
        <a:p>
          <a:endParaRPr lang="nl-NL"/>
        </a:p>
      </dgm:t>
    </dgm:pt>
    <dgm:pt modelId="{F2E9EDD9-5FD8-4966-BF67-77D390A34C7A}" type="sibTrans" cxnId="{8378FB6B-8BD9-4050-B371-B1E44D9645E7}">
      <dgm:prSet/>
      <dgm:spPr/>
      <dgm:t>
        <a:bodyPr/>
        <a:lstStyle/>
        <a:p>
          <a:endParaRPr lang="nl-NL" dirty="0"/>
        </a:p>
      </dgm:t>
    </dgm:pt>
    <dgm:pt modelId="{19D16D91-FF1C-4AFC-A151-7F00F9985128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NL" sz="2800" dirty="0"/>
            <a:t>Voer/ Gewas-sen</a:t>
          </a:r>
        </a:p>
      </dgm:t>
    </dgm:pt>
    <dgm:pt modelId="{BF517B66-A19A-4A7C-BDA4-6BE43D8668DB}" type="parTrans" cxnId="{D01FE1D2-4137-4C51-B39E-DC468DD314F4}">
      <dgm:prSet/>
      <dgm:spPr/>
      <dgm:t>
        <a:bodyPr/>
        <a:lstStyle/>
        <a:p>
          <a:endParaRPr lang="nl-NL"/>
        </a:p>
      </dgm:t>
    </dgm:pt>
    <dgm:pt modelId="{C2B12E1F-0432-4C8A-832F-9B725C70F8C4}" type="sibTrans" cxnId="{D01FE1D2-4137-4C51-B39E-DC468DD314F4}">
      <dgm:prSet/>
      <dgm:spPr/>
      <dgm:t>
        <a:bodyPr/>
        <a:lstStyle/>
        <a:p>
          <a:endParaRPr lang="nl-NL" dirty="0"/>
        </a:p>
      </dgm:t>
    </dgm:pt>
    <dgm:pt modelId="{D529CD8E-6F15-4309-9940-1DC259F605AD}" type="pres">
      <dgm:prSet presAssocID="{E79463D4-19E0-4C42-86DC-42C10BA260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053BD25-D9C6-445C-934E-17E36CD2937F}" type="pres">
      <dgm:prSet presAssocID="{ECA71216-0724-4CC1-8E4C-DE25B48CBFB1}" presName="node" presStyleLbl="node1" presStyleIdx="0" presStyleCnt="4" custScaleX="108001" custScaleY="10871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CAF2A4-6341-4C5D-B683-702F8DC048A5}" type="pres">
      <dgm:prSet presAssocID="{2A26F783-7324-4EBF-A471-8C66E86BC184}" presName="sibTrans" presStyleLbl="sibTrans2D1" presStyleIdx="0" presStyleCnt="4"/>
      <dgm:spPr/>
      <dgm:t>
        <a:bodyPr/>
        <a:lstStyle/>
        <a:p>
          <a:endParaRPr lang="nl-NL"/>
        </a:p>
      </dgm:t>
    </dgm:pt>
    <dgm:pt modelId="{10310D55-309C-492F-95BC-E7320C7E3FC6}" type="pres">
      <dgm:prSet presAssocID="{2A26F783-7324-4EBF-A471-8C66E86BC184}" presName="connectorText" presStyleLbl="sibTrans2D1" presStyleIdx="0" presStyleCnt="4"/>
      <dgm:spPr/>
      <dgm:t>
        <a:bodyPr/>
        <a:lstStyle/>
        <a:p>
          <a:endParaRPr lang="nl-NL"/>
        </a:p>
      </dgm:t>
    </dgm:pt>
    <dgm:pt modelId="{CB99F8FD-30E5-45B6-9779-A5AF34975887}" type="pres">
      <dgm:prSet presAssocID="{AD478748-803A-4298-BC4D-45B8E03DB19E}" presName="node" presStyleLbl="node1" presStyleIdx="1" presStyleCnt="4" custScaleX="116423" custScaleY="10981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FEF6D3-61CA-4074-B183-5C4A97DFA819}" type="pres">
      <dgm:prSet presAssocID="{CE23948C-26E1-46CD-9A60-42242174DE3F}" presName="sibTrans" presStyleLbl="sibTrans2D1" presStyleIdx="1" presStyleCnt="4"/>
      <dgm:spPr/>
      <dgm:t>
        <a:bodyPr/>
        <a:lstStyle/>
        <a:p>
          <a:endParaRPr lang="nl-NL"/>
        </a:p>
      </dgm:t>
    </dgm:pt>
    <dgm:pt modelId="{7F97A392-61FD-457B-8854-8F27C4901CBF}" type="pres">
      <dgm:prSet presAssocID="{CE23948C-26E1-46CD-9A60-42242174DE3F}" presName="connectorText" presStyleLbl="sibTrans2D1" presStyleIdx="1" presStyleCnt="4"/>
      <dgm:spPr/>
      <dgm:t>
        <a:bodyPr/>
        <a:lstStyle/>
        <a:p>
          <a:endParaRPr lang="nl-NL"/>
        </a:p>
      </dgm:t>
    </dgm:pt>
    <dgm:pt modelId="{A3278775-3B6A-4D55-B3D4-CE92D9216E93}" type="pres">
      <dgm:prSet presAssocID="{C785A816-EF57-47D0-9B77-83A9C7015A45}" presName="node" presStyleLbl="node1" presStyleIdx="2" presStyleCnt="4" custScaleX="110311" custScaleY="1139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3CA44B-5561-44F7-AB35-D7144BA45853}" type="pres">
      <dgm:prSet presAssocID="{F2E9EDD9-5FD8-4966-BF67-77D390A34C7A}" presName="sibTrans" presStyleLbl="sibTrans2D1" presStyleIdx="2" presStyleCnt="4"/>
      <dgm:spPr/>
      <dgm:t>
        <a:bodyPr/>
        <a:lstStyle/>
        <a:p>
          <a:endParaRPr lang="nl-NL"/>
        </a:p>
      </dgm:t>
    </dgm:pt>
    <dgm:pt modelId="{08CE7801-9ED4-4E86-AB2D-A6FD8C545F3C}" type="pres">
      <dgm:prSet presAssocID="{F2E9EDD9-5FD8-4966-BF67-77D390A34C7A}" presName="connectorText" presStyleLbl="sibTrans2D1" presStyleIdx="2" presStyleCnt="4"/>
      <dgm:spPr/>
      <dgm:t>
        <a:bodyPr/>
        <a:lstStyle/>
        <a:p>
          <a:endParaRPr lang="nl-NL"/>
        </a:p>
      </dgm:t>
    </dgm:pt>
    <dgm:pt modelId="{A56E9791-6542-44D7-BBF5-B08158FB76AB}" type="pres">
      <dgm:prSet presAssocID="{19D16D91-FF1C-4AFC-A151-7F00F9985128}" presName="node" presStyleLbl="node1" presStyleIdx="3" presStyleCnt="4" custScaleX="107609" custScaleY="116442" custRadScaleRad="100987" custRadScaleInc="362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ACA933-C9E0-438B-A0D5-CEAA307C117F}" type="pres">
      <dgm:prSet presAssocID="{C2B12E1F-0432-4C8A-832F-9B725C70F8C4}" presName="sibTrans" presStyleLbl="sibTrans2D1" presStyleIdx="3" presStyleCnt="4"/>
      <dgm:spPr/>
      <dgm:t>
        <a:bodyPr/>
        <a:lstStyle/>
        <a:p>
          <a:endParaRPr lang="nl-NL"/>
        </a:p>
      </dgm:t>
    </dgm:pt>
    <dgm:pt modelId="{7A809085-D05B-47E6-A289-63D044CF7A2A}" type="pres">
      <dgm:prSet presAssocID="{C2B12E1F-0432-4C8A-832F-9B725C70F8C4}" presName="connectorText" presStyleLbl="sibTrans2D1" presStyleIdx="3" presStyleCnt="4"/>
      <dgm:spPr/>
      <dgm:t>
        <a:bodyPr/>
        <a:lstStyle/>
        <a:p>
          <a:endParaRPr lang="nl-NL"/>
        </a:p>
      </dgm:t>
    </dgm:pt>
  </dgm:ptLst>
  <dgm:cxnLst>
    <dgm:cxn modelId="{0E4D9D21-B382-4C28-9BA3-05C0C478FDE6}" type="presOf" srcId="{2A26F783-7324-4EBF-A471-8C66E86BC184}" destId="{8BCAF2A4-6341-4C5D-B683-702F8DC048A5}" srcOrd="0" destOrd="0" presId="urn:microsoft.com/office/officeart/2005/8/layout/cycle2"/>
    <dgm:cxn modelId="{AD51C7A9-3CBB-48EB-81AA-8B09A32C2EF3}" type="presOf" srcId="{2A26F783-7324-4EBF-A471-8C66E86BC184}" destId="{10310D55-309C-492F-95BC-E7320C7E3FC6}" srcOrd="1" destOrd="0" presId="urn:microsoft.com/office/officeart/2005/8/layout/cycle2"/>
    <dgm:cxn modelId="{CD8AFEB8-A63A-47DF-8825-DFE5A45ED796}" type="presOf" srcId="{F2E9EDD9-5FD8-4966-BF67-77D390A34C7A}" destId="{8F3CA44B-5561-44F7-AB35-D7144BA45853}" srcOrd="0" destOrd="0" presId="urn:microsoft.com/office/officeart/2005/8/layout/cycle2"/>
    <dgm:cxn modelId="{8F9BCBD0-FF52-4258-A33A-0E8D4BF1C021}" srcId="{E79463D4-19E0-4C42-86DC-42C10BA26064}" destId="{ECA71216-0724-4CC1-8E4C-DE25B48CBFB1}" srcOrd="0" destOrd="0" parTransId="{360B299E-373D-458B-B82D-C85169AEB40A}" sibTransId="{2A26F783-7324-4EBF-A471-8C66E86BC184}"/>
    <dgm:cxn modelId="{6BA352FD-6E05-4A3C-983C-3F9F04EA67DB}" srcId="{E79463D4-19E0-4C42-86DC-42C10BA26064}" destId="{AD478748-803A-4298-BC4D-45B8E03DB19E}" srcOrd="1" destOrd="0" parTransId="{65C33A52-601E-4AA2-978B-EF5405404933}" sibTransId="{CE23948C-26E1-46CD-9A60-42242174DE3F}"/>
    <dgm:cxn modelId="{E031B801-E37B-47A8-9D9A-EEF8447ABBCE}" type="presOf" srcId="{CE23948C-26E1-46CD-9A60-42242174DE3F}" destId="{92FEF6D3-61CA-4074-B183-5C4A97DFA819}" srcOrd="0" destOrd="0" presId="urn:microsoft.com/office/officeart/2005/8/layout/cycle2"/>
    <dgm:cxn modelId="{49FB03CE-02ED-46DD-AF04-F497BB7D5DD3}" type="presOf" srcId="{C785A816-EF57-47D0-9B77-83A9C7015A45}" destId="{A3278775-3B6A-4D55-B3D4-CE92D9216E93}" srcOrd="0" destOrd="0" presId="urn:microsoft.com/office/officeart/2005/8/layout/cycle2"/>
    <dgm:cxn modelId="{9F6DAFAE-B8A7-4917-BFF4-725BC2680DBA}" type="presOf" srcId="{AD478748-803A-4298-BC4D-45B8E03DB19E}" destId="{CB99F8FD-30E5-45B6-9779-A5AF34975887}" srcOrd="0" destOrd="0" presId="urn:microsoft.com/office/officeart/2005/8/layout/cycle2"/>
    <dgm:cxn modelId="{8378FB6B-8BD9-4050-B371-B1E44D9645E7}" srcId="{E79463D4-19E0-4C42-86DC-42C10BA26064}" destId="{C785A816-EF57-47D0-9B77-83A9C7015A45}" srcOrd="2" destOrd="0" parTransId="{5F934D31-FF80-4A27-8733-D64D14BE5105}" sibTransId="{F2E9EDD9-5FD8-4966-BF67-77D390A34C7A}"/>
    <dgm:cxn modelId="{D01FE1D2-4137-4C51-B39E-DC468DD314F4}" srcId="{E79463D4-19E0-4C42-86DC-42C10BA26064}" destId="{19D16D91-FF1C-4AFC-A151-7F00F9985128}" srcOrd="3" destOrd="0" parTransId="{BF517B66-A19A-4A7C-BDA4-6BE43D8668DB}" sibTransId="{C2B12E1F-0432-4C8A-832F-9B725C70F8C4}"/>
    <dgm:cxn modelId="{5E402883-28EA-4F4B-A4C9-CA8A632CBEE1}" type="presOf" srcId="{19D16D91-FF1C-4AFC-A151-7F00F9985128}" destId="{A56E9791-6542-44D7-BBF5-B08158FB76AB}" srcOrd="0" destOrd="0" presId="urn:microsoft.com/office/officeart/2005/8/layout/cycle2"/>
    <dgm:cxn modelId="{755F5C29-8443-452E-A1F8-22776BF5429B}" type="presOf" srcId="{ECA71216-0724-4CC1-8E4C-DE25B48CBFB1}" destId="{6053BD25-D9C6-445C-934E-17E36CD2937F}" srcOrd="0" destOrd="0" presId="urn:microsoft.com/office/officeart/2005/8/layout/cycle2"/>
    <dgm:cxn modelId="{C0596DE3-6530-46DC-88F1-84CA4B40357C}" type="presOf" srcId="{CE23948C-26E1-46CD-9A60-42242174DE3F}" destId="{7F97A392-61FD-457B-8854-8F27C4901CBF}" srcOrd="1" destOrd="0" presId="urn:microsoft.com/office/officeart/2005/8/layout/cycle2"/>
    <dgm:cxn modelId="{040BE964-675D-45CF-9129-2BD1779B617C}" type="presOf" srcId="{F2E9EDD9-5FD8-4966-BF67-77D390A34C7A}" destId="{08CE7801-9ED4-4E86-AB2D-A6FD8C545F3C}" srcOrd="1" destOrd="0" presId="urn:microsoft.com/office/officeart/2005/8/layout/cycle2"/>
    <dgm:cxn modelId="{A81108FC-B8A8-4E41-AAF5-0994D2C378AA}" type="presOf" srcId="{E79463D4-19E0-4C42-86DC-42C10BA26064}" destId="{D529CD8E-6F15-4309-9940-1DC259F605AD}" srcOrd="0" destOrd="0" presId="urn:microsoft.com/office/officeart/2005/8/layout/cycle2"/>
    <dgm:cxn modelId="{828693BE-B85A-4908-A839-6E6374D6D028}" type="presOf" srcId="{C2B12E1F-0432-4C8A-832F-9B725C70F8C4}" destId="{CBACA933-C9E0-438B-A0D5-CEAA307C117F}" srcOrd="0" destOrd="0" presId="urn:microsoft.com/office/officeart/2005/8/layout/cycle2"/>
    <dgm:cxn modelId="{BC9D000B-FF6F-4CCC-89CC-F82896BC19A2}" type="presOf" srcId="{C2B12E1F-0432-4C8A-832F-9B725C70F8C4}" destId="{7A809085-D05B-47E6-A289-63D044CF7A2A}" srcOrd="1" destOrd="0" presId="urn:microsoft.com/office/officeart/2005/8/layout/cycle2"/>
    <dgm:cxn modelId="{93BD5142-80A3-4A77-BD96-882BD47339EF}" type="presParOf" srcId="{D529CD8E-6F15-4309-9940-1DC259F605AD}" destId="{6053BD25-D9C6-445C-934E-17E36CD2937F}" srcOrd="0" destOrd="0" presId="urn:microsoft.com/office/officeart/2005/8/layout/cycle2"/>
    <dgm:cxn modelId="{26F81EDB-5BA0-4AE8-AC99-D28BF9CA7238}" type="presParOf" srcId="{D529CD8E-6F15-4309-9940-1DC259F605AD}" destId="{8BCAF2A4-6341-4C5D-B683-702F8DC048A5}" srcOrd="1" destOrd="0" presId="urn:microsoft.com/office/officeart/2005/8/layout/cycle2"/>
    <dgm:cxn modelId="{15CEBBC5-EC90-4E6A-BAE4-8B273A7AA8BA}" type="presParOf" srcId="{8BCAF2A4-6341-4C5D-B683-702F8DC048A5}" destId="{10310D55-309C-492F-95BC-E7320C7E3FC6}" srcOrd="0" destOrd="0" presId="urn:microsoft.com/office/officeart/2005/8/layout/cycle2"/>
    <dgm:cxn modelId="{182A3CD8-0D57-457D-8FFD-0A3C0EA14460}" type="presParOf" srcId="{D529CD8E-6F15-4309-9940-1DC259F605AD}" destId="{CB99F8FD-30E5-45B6-9779-A5AF34975887}" srcOrd="2" destOrd="0" presId="urn:microsoft.com/office/officeart/2005/8/layout/cycle2"/>
    <dgm:cxn modelId="{712A3DF6-1C56-4AA3-884C-927595CB0DFA}" type="presParOf" srcId="{D529CD8E-6F15-4309-9940-1DC259F605AD}" destId="{92FEF6D3-61CA-4074-B183-5C4A97DFA819}" srcOrd="3" destOrd="0" presId="urn:microsoft.com/office/officeart/2005/8/layout/cycle2"/>
    <dgm:cxn modelId="{A63CAB3D-CCF5-4393-BB68-62065A548498}" type="presParOf" srcId="{92FEF6D3-61CA-4074-B183-5C4A97DFA819}" destId="{7F97A392-61FD-457B-8854-8F27C4901CBF}" srcOrd="0" destOrd="0" presId="urn:microsoft.com/office/officeart/2005/8/layout/cycle2"/>
    <dgm:cxn modelId="{85B506B2-FAE2-4B41-A373-D3C7E1F91359}" type="presParOf" srcId="{D529CD8E-6F15-4309-9940-1DC259F605AD}" destId="{A3278775-3B6A-4D55-B3D4-CE92D9216E93}" srcOrd="4" destOrd="0" presId="urn:microsoft.com/office/officeart/2005/8/layout/cycle2"/>
    <dgm:cxn modelId="{DC959B90-DED6-4E82-B76C-BBC63CA28D3F}" type="presParOf" srcId="{D529CD8E-6F15-4309-9940-1DC259F605AD}" destId="{8F3CA44B-5561-44F7-AB35-D7144BA45853}" srcOrd="5" destOrd="0" presId="urn:microsoft.com/office/officeart/2005/8/layout/cycle2"/>
    <dgm:cxn modelId="{0042EF87-1337-47E1-B1EA-E9EAE02C7707}" type="presParOf" srcId="{8F3CA44B-5561-44F7-AB35-D7144BA45853}" destId="{08CE7801-9ED4-4E86-AB2D-A6FD8C545F3C}" srcOrd="0" destOrd="0" presId="urn:microsoft.com/office/officeart/2005/8/layout/cycle2"/>
    <dgm:cxn modelId="{E6EF96E7-D0BD-461B-93DE-C9D781447F17}" type="presParOf" srcId="{D529CD8E-6F15-4309-9940-1DC259F605AD}" destId="{A56E9791-6542-44D7-BBF5-B08158FB76AB}" srcOrd="6" destOrd="0" presId="urn:microsoft.com/office/officeart/2005/8/layout/cycle2"/>
    <dgm:cxn modelId="{051A72DC-E212-47F2-9C71-8D34B752514D}" type="presParOf" srcId="{D529CD8E-6F15-4309-9940-1DC259F605AD}" destId="{CBACA933-C9E0-438B-A0D5-CEAA307C117F}" srcOrd="7" destOrd="0" presId="urn:microsoft.com/office/officeart/2005/8/layout/cycle2"/>
    <dgm:cxn modelId="{EB110A1A-1A65-4822-9EAF-34F2E734F17F}" type="presParOf" srcId="{CBACA933-C9E0-438B-A0D5-CEAA307C117F}" destId="{7A809085-D05B-47E6-A289-63D044CF7A2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9463D4-19E0-4C42-86DC-42C10BA2606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ECA71216-0724-4CC1-8E4C-DE25B48CBFB1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l-NL" sz="1800" dirty="0"/>
            <a:t>Vee</a:t>
          </a:r>
        </a:p>
      </dgm:t>
    </dgm:pt>
    <dgm:pt modelId="{360B299E-373D-458B-B82D-C85169AEB40A}" type="parTrans" cxnId="{8F9BCBD0-FF52-4258-A33A-0E8D4BF1C021}">
      <dgm:prSet/>
      <dgm:spPr/>
      <dgm:t>
        <a:bodyPr/>
        <a:lstStyle/>
        <a:p>
          <a:endParaRPr lang="nl-NL"/>
        </a:p>
      </dgm:t>
    </dgm:pt>
    <dgm:pt modelId="{2A26F783-7324-4EBF-A471-8C66E86BC184}" type="sibTrans" cxnId="{8F9BCBD0-FF52-4258-A33A-0E8D4BF1C021}">
      <dgm:prSet/>
      <dgm:spPr/>
      <dgm:t>
        <a:bodyPr/>
        <a:lstStyle/>
        <a:p>
          <a:endParaRPr lang="nl-NL" dirty="0"/>
        </a:p>
      </dgm:t>
    </dgm:pt>
    <dgm:pt modelId="{AD478748-803A-4298-BC4D-45B8E03DB19E}">
      <dgm:prSet phldrT="[Tekst]" custT="1"/>
      <dgm:spPr/>
      <dgm:t>
        <a:bodyPr/>
        <a:lstStyle/>
        <a:p>
          <a:r>
            <a:rPr lang="nl-NL" sz="1800" dirty="0"/>
            <a:t>Org. mest</a:t>
          </a:r>
        </a:p>
      </dgm:t>
    </dgm:pt>
    <dgm:pt modelId="{65C33A52-601E-4AA2-978B-EF5405404933}" type="parTrans" cxnId="{6BA352FD-6E05-4A3C-983C-3F9F04EA67DB}">
      <dgm:prSet/>
      <dgm:spPr/>
      <dgm:t>
        <a:bodyPr/>
        <a:lstStyle/>
        <a:p>
          <a:endParaRPr lang="nl-NL"/>
        </a:p>
      </dgm:t>
    </dgm:pt>
    <dgm:pt modelId="{CE23948C-26E1-46CD-9A60-42242174DE3F}" type="sibTrans" cxnId="{6BA352FD-6E05-4A3C-983C-3F9F04EA67DB}">
      <dgm:prSet/>
      <dgm:spPr/>
      <dgm:t>
        <a:bodyPr/>
        <a:lstStyle/>
        <a:p>
          <a:endParaRPr lang="nl-NL" dirty="0"/>
        </a:p>
      </dgm:t>
    </dgm:pt>
    <dgm:pt modelId="{C785A816-EF57-47D0-9B77-83A9C7015A45}">
      <dgm:prSet phldrT="[Tekst]" custT="1"/>
      <dgm:spPr>
        <a:solidFill>
          <a:schemeClr val="tx1"/>
        </a:solidFill>
      </dgm:spPr>
      <dgm:t>
        <a:bodyPr/>
        <a:lstStyle/>
        <a:p>
          <a:r>
            <a:rPr lang="nl-NL" sz="1800" dirty="0"/>
            <a:t>Bodem</a:t>
          </a:r>
        </a:p>
      </dgm:t>
    </dgm:pt>
    <dgm:pt modelId="{5F934D31-FF80-4A27-8733-D64D14BE5105}" type="parTrans" cxnId="{8378FB6B-8BD9-4050-B371-B1E44D9645E7}">
      <dgm:prSet/>
      <dgm:spPr/>
      <dgm:t>
        <a:bodyPr/>
        <a:lstStyle/>
        <a:p>
          <a:endParaRPr lang="nl-NL"/>
        </a:p>
      </dgm:t>
    </dgm:pt>
    <dgm:pt modelId="{F2E9EDD9-5FD8-4966-BF67-77D390A34C7A}" type="sibTrans" cxnId="{8378FB6B-8BD9-4050-B371-B1E44D9645E7}">
      <dgm:prSet/>
      <dgm:spPr/>
      <dgm:t>
        <a:bodyPr/>
        <a:lstStyle/>
        <a:p>
          <a:endParaRPr lang="nl-NL" dirty="0"/>
        </a:p>
      </dgm:t>
    </dgm:pt>
    <dgm:pt modelId="{19D16D91-FF1C-4AFC-A151-7F00F9985128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NL" sz="1800" dirty="0"/>
            <a:t>Voer/ Gewas-sen</a:t>
          </a:r>
        </a:p>
      </dgm:t>
    </dgm:pt>
    <dgm:pt modelId="{BF517B66-A19A-4A7C-BDA4-6BE43D8668DB}" type="parTrans" cxnId="{D01FE1D2-4137-4C51-B39E-DC468DD314F4}">
      <dgm:prSet/>
      <dgm:spPr/>
      <dgm:t>
        <a:bodyPr/>
        <a:lstStyle/>
        <a:p>
          <a:endParaRPr lang="nl-NL"/>
        </a:p>
      </dgm:t>
    </dgm:pt>
    <dgm:pt modelId="{C2B12E1F-0432-4C8A-832F-9B725C70F8C4}" type="sibTrans" cxnId="{D01FE1D2-4137-4C51-B39E-DC468DD314F4}">
      <dgm:prSet/>
      <dgm:spPr/>
      <dgm:t>
        <a:bodyPr/>
        <a:lstStyle/>
        <a:p>
          <a:endParaRPr lang="nl-NL" dirty="0"/>
        </a:p>
      </dgm:t>
    </dgm:pt>
    <dgm:pt modelId="{D529CD8E-6F15-4309-9940-1DC259F605AD}" type="pres">
      <dgm:prSet presAssocID="{E79463D4-19E0-4C42-86DC-42C10BA260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053BD25-D9C6-445C-934E-17E36CD2937F}" type="pres">
      <dgm:prSet presAssocID="{ECA71216-0724-4CC1-8E4C-DE25B48CBFB1}" presName="node" presStyleLbl="node1" presStyleIdx="0" presStyleCnt="4" custScaleX="108001" custScaleY="10871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CAF2A4-6341-4C5D-B683-702F8DC048A5}" type="pres">
      <dgm:prSet presAssocID="{2A26F783-7324-4EBF-A471-8C66E86BC184}" presName="sibTrans" presStyleLbl="sibTrans2D1" presStyleIdx="0" presStyleCnt="4"/>
      <dgm:spPr/>
      <dgm:t>
        <a:bodyPr/>
        <a:lstStyle/>
        <a:p>
          <a:endParaRPr lang="nl-NL"/>
        </a:p>
      </dgm:t>
    </dgm:pt>
    <dgm:pt modelId="{10310D55-309C-492F-95BC-E7320C7E3FC6}" type="pres">
      <dgm:prSet presAssocID="{2A26F783-7324-4EBF-A471-8C66E86BC184}" presName="connectorText" presStyleLbl="sibTrans2D1" presStyleIdx="0" presStyleCnt="4"/>
      <dgm:spPr/>
      <dgm:t>
        <a:bodyPr/>
        <a:lstStyle/>
        <a:p>
          <a:endParaRPr lang="nl-NL"/>
        </a:p>
      </dgm:t>
    </dgm:pt>
    <dgm:pt modelId="{CB99F8FD-30E5-45B6-9779-A5AF34975887}" type="pres">
      <dgm:prSet presAssocID="{AD478748-803A-4298-BC4D-45B8E03DB19E}" presName="node" presStyleLbl="node1" presStyleIdx="1" presStyleCnt="4" custScaleX="116423" custScaleY="10981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FEF6D3-61CA-4074-B183-5C4A97DFA819}" type="pres">
      <dgm:prSet presAssocID="{CE23948C-26E1-46CD-9A60-42242174DE3F}" presName="sibTrans" presStyleLbl="sibTrans2D1" presStyleIdx="1" presStyleCnt="4"/>
      <dgm:spPr/>
      <dgm:t>
        <a:bodyPr/>
        <a:lstStyle/>
        <a:p>
          <a:endParaRPr lang="nl-NL"/>
        </a:p>
      </dgm:t>
    </dgm:pt>
    <dgm:pt modelId="{7F97A392-61FD-457B-8854-8F27C4901CBF}" type="pres">
      <dgm:prSet presAssocID="{CE23948C-26E1-46CD-9A60-42242174DE3F}" presName="connectorText" presStyleLbl="sibTrans2D1" presStyleIdx="1" presStyleCnt="4"/>
      <dgm:spPr/>
      <dgm:t>
        <a:bodyPr/>
        <a:lstStyle/>
        <a:p>
          <a:endParaRPr lang="nl-NL"/>
        </a:p>
      </dgm:t>
    </dgm:pt>
    <dgm:pt modelId="{A3278775-3B6A-4D55-B3D4-CE92D9216E93}" type="pres">
      <dgm:prSet presAssocID="{C785A816-EF57-47D0-9B77-83A9C7015A45}" presName="node" presStyleLbl="node1" presStyleIdx="2" presStyleCnt="4" custScaleX="110311" custScaleY="1139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3CA44B-5561-44F7-AB35-D7144BA45853}" type="pres">
      <dgm:prSet presAssocID="{F2E9EDD9-5FD8-4966-BF67-77D390A34C7A}" presName="sibTrans" presStyleLbl="sibTrans2D1" presStyleIdx="2" presStyleCnt="4"/>
      <dgm:spPr/>
      <dgm:t>
        <a:bodyPr/>
        <a:lstStyle/>
        <a:p>
          <a:endParaRPr lang="nl-NL"/>
        </a:p>
      </dgm:t>
    </dgm:pt>
    <dgm:pt modelId="{08CE7801-9ED4-4E86-AB2D-A6FD8C545F3C}" type="pres">
      <dgm:prSet presAssocID="{F2E9EDD9-5FD8-4966-BF67-77D390A34C7A}" presName="connectorText" presStyleLbl="sibTrans2D1" presStyleIdx="2" presStyleCnt="4"/>
      <dgm:spPr/>
      <dgm:t>
        <a:bodyPr/>
        <a:lstStyle/>
        <a:p>
          <a:endParaRPr lang="nl-NL"/>
        </a:p>
      </dgm:t>
    </dgm:pt>
    <dgm:pt modelId="{A56E9791-6542-44D7-BBF5-B08158FB76AB}" type="pres">
      <dgm:prSet presAssocID="{19D16D91-FF1C-4AFC-A151-7F00F9985128}" presName="node" presStyleLbl="node1" presStyleIdx="3" presStyleCnt="4" custScaleX="107609" custScaleY="116442" custRadScaleRad="100987" custRadScaleInc="362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ACA933-C9E0-438B-A0D5-CEAA307C117F}" type="pres">
      <dgm:prSet presAssocID="{C2B12E1F-0432-4C8A-832F-9B725C70F8C4}" presName="sibTrans" presStyleLbl="sibTrans2D1" presStyleIdx="3" presStyleCnt="4"/>
      <dgm:spPr/>
      <dgm:t>
        <a:bodyPr/>
        <a:lstStyle/>
        <a:p>
          <a:endParaRPr lang="nl-NL"/>
        </a:p>
      </dgm:t>
    </dgm:pt>
    <dgm:pt modelId="{7A809085-D05B-47E6-A289-63D044CF7A2A}" type="pres">
      <dgm:prSet presAssocID="{C2B12E1F-0432-4C8A-832F-9B725C70F8C4}" presName="connectorText" presStyleLbl="sibTrans2D1" presStyleIdx="3" presStyleCnt="4"/>
      <dgm:spPr/>
      <dgm:t>
        <a:bodyPr/>
        <a:lstStyle/>
        <a:p>
          <a:endParaRPr lang="nl-NL"/>
        </a:p>
      </dgm:t>
    </dgm:pt>
  </dgm:ptLst>
  <dgm:cxnLst>
    <dgm:cxn modelId="{0E4D9D21-B382-4C28-9BA3-05C0C478FDE6}" type="presOf" srcId="{2A26F783-7324-4EBF-A471-8C66E86BC184}" destId="{8BCAF2A4-6341-4C5D-B683-702F8DC048A5}" srcOrd="0" destOrd="0" presId="urn:microsoft.com/office/officeart/2005/8/layout/cycle2"/>
    <dgm:cxn modelId="{AD51C7A9-3CBB-48EB-81AA-8B09A32C2EF3}" type="presOf" srcId="{2A26F783-7324-4EBF-A471-8C66E86BC184}" destId="{10310D55-309C-492F-95BC-E7320C7E3FC6}" srcOrd="1" destOrd="0" presId="urn:microsoft.com/office/officeart/2005/8/layout/cycle2"/>
    <dgm:cxn modelId="{CD8AFEB8-A63A-47DF-8825-DFE5A45ED796}" type="presOf" srcId="{F2E9EDD9-5FD8-4966-BF67-77D390A34C7A}" destId="{8F3CA44B-5561-44F7-AB35-D7144BA45853}" srcOrd="0" destOrd="0" presId="urn:microsoft.com/office/officeart/2005/8/layout/cycle2"/>
    <dgm:cxn modelId="{8F9BCBD0-FF52-4258-A33A-0E8D4BF1C021}" srcId="{E79463D4-19E0-4C42-86DC-42C10BA26064}" destId="{ECA71216-0724-4CC1-8E4C-DE25B48CBFB1}" srcOrd="0" destOrd="0" parTransId="{360B299E-373D-458B-B82D-C85169AEB40A}" sibTransId="{2A26F783-7324-4EBF-A471-8C66E86BC184}"/>
    <dgm:cxn modelId="{6BA352FD-6E05-4A3C-983C-3F9F04EA67DB}" srcId="{E79463D4-19E0-4C42-86DC-42C10BA26064}" destId="{AD478748-803A-4298-BC4D-45B8E03DB19E}" srcOrd="1" destOrd="0" parTransId="{65C33A52-601E-4AA2-978B-EF5405404933}" sibTransId="{CE23948C-26E1-46CD-9A60-42242174DE3F}"/>
    <dgm:cxn modelId="{E031B801-E37B-47A8-9D9A-EEF8447ABBCE}" type="presOf" srcId="{CE23948C-26E1-46CD-9A60-42242174DE3F}" destId="{92FEF6D3-61CA-4074-B183-5C4A97DFA819}" srcOrd="0" destOrd="0" presId="urn:microsoft.com/office/officeart/2005/8/layout/cycle2"/>
    <dgm:cxn modelId="{49FB03CE-02ED-46DD-AF04-F497BB7D5DD3}" type="presOf" srcId="{C785A816-EF57-47D0-9B77-83A9C7015A45}" destId="{A3278775-3B6A-4D55-B3D4-CE92D9216E93}" srcOrd="0" destOrd="0" presId="urn:microsoft.com/office/officeart/2005/8/layout/cycle2"/>
    <dgm:cxn modelId="{9F6DAFAE-B8A7-4917-BFF4-725BC2680DBA}" type="presOf" srcId="{AD478748-803A-4298-BC4D-45B8E03DB19E}" destId="{CB99F8FD-30E5-45B6-9779-A5AF34975887}" srcOrd="0" destOrd="0" presId="urn:microsoft.com/office/officeart/2005/8/layout/cycle2"/>
    <dgm:cxn modelId="{8378FB6B-8BD9-4050-B371-B1E44D9645E7}" srcId="{E79463D4-19E0-4C42-86DC-42C10BA26064}" destId="{C785A816-EF57-47D0-9B77-83A9C7015A45}" srcOrd="2" destOrd="0" parTransId="{5F934D31-FF80-4A27-8733-D64D14BE5105}" sibTransId="{F2E9EDD9-5FD8-4966-BF67-77D390A34C7A}"/>
    <dgm:cxn modelId="{D01FE1D2-4137-4C51-B39E-DC468DD314F4}" srcId="{E79463D4-19E0-4C42-86DC-42C10BA26064}" destId="{19D16D91-FF1C-4AFC-A151-7F00F9985128}" srcOrd="3" destOrd="0" parTransId="{BF517B66-A19A-4A7C-BDA4-6BE43D8668DB}" sibTransId="{C2B12E1F-0432-4C8A-832F-9B725C70F8C4}"/>
    <dgm:cxn modelId="{5E402883-28EA-4F4B-A4C9-CA8A632CBEE1}" type="presOf" srcId="{19D16D91-FF1C-4AFC-A151-7F00F9985128}" destId="{A56E9791-6542-44D7-BBF5-B08158FB76AB}" srcOrd="0" destOrd="0" presId="urn:microsoft.com/office/officeart/2005/8/layout/cycle2"/>
    <dgm:cxn modelId="{755F5C29-8443-452E-A1F8-22776BF5429B}" type="presOf" srcId="{ECA71216-0724-4CC1-8E4C-DE25B48CBFB1}" destId="{6053BD25-D9C6-445C-934E-17E36CD2937F}" srcOrd="0" destOrd="0" presId="urn:microsoft.com/office/officeart/2005/8/layout/cycle2"/>
    <dgm:cxn modelId="{C0596DE3-6530-46DC-88F1-84CA4B40357C}" type="presOf" srcId="{CE23948C-26E1-46CD-9A60-42242174DE3F}" destId="{7F97A392-61FD-457B-8854-8F27C4901CBF}" srcOrd="1" destOrd="0" presId="urn:microsoft.com/office/officeart/2005/8/layout/cycle2"/>
    <dgm:cxn modelId="{040BE964-675D-45CF-9129-2BD1779B617C}" type="presOf" srcId="{F2E9EDD9-5FD8-4966-BF67-77D390A34C7A}" destId="{08CE7801-9ED4-4E86-AB2D-A6FD8C545F3C}" srcOrd="1" destOrd="0" presId="urn:microsoft.com/office/officeart/2005/8/layout/cycle2"/>
    <dgm:cxn modelId="{A81108FC-B8A8-4E41-AAF5-0994D2C378AA}" type="presOf" srcId="{E79463D4-19E0-4C42-86DC-42C10BA26064}" destId="{D529CD8E-6F15-4309-9940-1DC259F605AD}" srcOrd="0" destOrd="0" presId="urn:microsoft.com/office/officeart/2005/8/layout/cycle2"/>
    <dgm:cxn modelId="{828693BE-B85A-4908-A839-6E6374D6D028}" type="presOf" srcId="{C2B12E1F-0432-4C8A-832F-9B725C70F8C4}" destId="{CBACA933-C9E0-438B-A0D5-CEAA307C117F}" srcOrd="0" destOrd="0" presId="urn:microsoft.com/office/officeart/2005/8/layout/cycle2"/>
    <dgm:cxn modelId="{BC9D000B-FF6F-4CCC-89CC-F82896BC19A2}" type="presOf" srcId="{C2B12E1F-0432-4C8A-832F-9B725C70F8C4}" destId="{7A809085-D05B-47E6-A289-63D044CF7A2A}" srcOrd="1" destOrd="0" presId="urn:microsoft.com/office/officeart/2005/8/layout/cycle2"/>
    <dgm:cxn modelId="{93BD5142-80A3-4A77-BD96-882BD47339EF}" type="presParOf" srcId="{D529CD8E-6F15-4309-9940-1DC259F605AD}" destId="{6053BD25-D9C6-445C-934E-17E36CD2937F}" srcOrd="0" destOrd="0" presId="urn:microsoft.com/office/officeart/2005/8/layout/cycle2"/>
    <dgm:cxn modelId="{26F81EDB-5BA0-4AE8-AC99-D28BF9CA7238}" type="presParOf" srcId="{D529CD8E-6F15-4309-9940-1DC259F605AD}" destId="{8BCAF2A4-6341-4C5D-B683-702F8DC048A5}" srcOrd="1" destOrd="0" presId="urn:microsoft.com/office/officeart/2005/8/layout/cycle2"/>
    <dgm:cxn modelId="{15CEBBC5-EC90-4E6A-BAE4-8B273A7AA8BA}" type="presParOf" srcId="{8BCAF2A4-6341-4C5D-B683-702F8DC048A5}" destId="{10310D55-309C-492F-95BC-E7320C7E3FC6}" srcOrd="0" destOrd="0" presId="urn:microsoft.com/office/officeart/2005/8/layout/cycle2"/>
    <dgm:cxn modelId="{182A3CD8-0D57-457D-8FFD-0A3C0EA14460}" type="presParOf" srcId="{D529CD8E-6F15-4309-9940-1DC259F605AD}" destId="{CB99F8FD-30E5-45B6-9779-A5AF34975887}" srcOrd="2" destOrd="0" presId="urn:microsoft.com/office/officeart/2005/8/layout/cycle2"/>
    <dgm:cxn modelId="{712A3DF6-1C56-4AA3-884C-927595CB0DFA}" type="presParOf" srcId="{D529CD8E-6F15-4309-9940-1DC259F605AD}" destId="{92FEF6D3-61CA-4074-B183-5C4A97DFA819}" srcOrd="3" destOrd="0" presId="urn:microsoft.com/office/officeart/2005/8/layout/cycle2"/>
    <dgm:cxn modelId="{A63CAB3D-CCF5-4393-BB68-62065A548498}" type="presParOf" srcId="{92FEF6D3-61CA-4074-B183-5C4A97DFA819}" destId="{7F97A392-61FD-457B-8854-8F27C4901CBF}" srcOrd="0" destOrd="0" presId="urn:microsoft.com/office/officeart/2005/8/layout/cycle2"/>
    <dgm:cxn modelId="{85B506B2-FAE2-4B41-A373-D3C7E1F91359}" type="presParOf" srcId="{D529CD8E-6F15-4309-9940-1DC259F605AD}" destId="{A3278775-3B6A-4D55-B3D4-CE92D9216E93}" srcOrd="4" destOrd="0" presId="urn:microsoft.com/office/officeart/2005/8/layout/cycle2"/>
    <dgm:cxn modelId="{DC959B90-DED6-4E82-B76C-BBC63CA28D3F}" type="presParOf" srcId="{D529CD8E-6F15-4309-9940-1DC259F605AD}" destId="{8F3CA44B-5561-44F7-AB35-D7144BA45853}" srcOrd="5" destOrd="0" presId="urn:microsoft.com/office/officeart/2005/8/layout/cycle2"/>
    <dgm:cxn modelId="{0042EF87-1337-47E1-B1EA-E9EAE02C7707}" type="presParOf" srcId="{8F3CA44B-5561-44F7-AB35-D7144BA45853}" destId="{08CE7801-9ED4-4E86-AB2D-A6FD8C545F3C}" srcOrd="0" destOrd="0" presId="urn:microsoft.com/office/officeart/2005/8/layout/cycle2"/>
    <dgm:cxn modelId="{E6EF96E7-D0BD-461B-93DE-C9D781447F17}" type="presParOf" srcId="{D529CD8E-6F15-4309-9940-1DC259F605AD}" destId="{A56E9791-6542-44D7-BBF5-B08158FB76AB}" srcOrd="6" destOrd="0" presId="urn:microsoft.com/office/officeart/2005/8/layout/cycle2"/>
    <dgm:cxn modelId="{051A72DC-E212-47F2-9C71-8D34B752514D}" type="presParOf" srcId="{D529CD8E-6F15-4309-9940-1DC259F605AD}" destId="{CBACA933-C9E0-438B-A0D5-CEAA307C117F}" srcOrd="7" destOrd="0" presId="urn:microsoft.com/office/officeart/2005/8/layout/cycle2"/>
    <dgm:cxn modelId="{EB110A1A-1A65-4822-9EAF-34F2E734F17F}" type="presParOf" srcId="{CBACA933-C9E0-438B-A0D5-CEAA307C117F}" destId="{7A809085-D05B-47E6-A289-63D044CF7A2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9463D4-19E0-4C42-86DC-42C10BA2606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AD478748-803A-4298-BC4D-45B8E03DB19E}">
      <dgm:prSet phldrT="[Tekst]" custT="1"/>
      <dgm:spPr/>
      <dgm:t>
        <a:bodyPr/>
        <a:lstStyle/>
        <a:p>
          <a:r>
            <a:rPr lang="nl-NL" sz="2800" dirty="0"/>
            <a:t> </a:t>
          </a:r>
          <a:r>
            <a:rPr lang="nl-NL" sz="2400" dirty="0"/>
            <a:t>mest-stoffen</a:t>
          </a:r>
        </a:p>
      </dgm:t>
    </dgm:pt>
    <dgm:pt modelId="{65C33A52-601E-4AA2-978B-EF5405404933}" type="parTrans" cxnId="{6BA352FD-6E05-4A3C-983C-3F9F04EA67DB}">
      <dgm:prSet/>
      <dgm:spPr/>
      <dgm:t>
        <a:bodyPr/>
        <a:lstStyle/>
        <a:p>
          <a:endParaRPr lang="nl-NL"/>
        </a:p>
      </dgm:t>
    </dgm:pt>
    <dgm:pt modelId="{CE23948C-26E1-46CD-9A60-42242174DE3F}" type="sibTrans" cxnId="{6BA352FD-6E05-4A3C-983C-3F9F04EA67DB}">
      <dgm:prSet/>
      <dgm:spPr/>
      <dgm:t>
        <a:bodyPr/>
        <a:lstStyle/>
        <a:p>
          <a:endParaRPr lang="nl-NL" dirty="0"/>
        </a:p>
      </dgm:t>
    </dgm:pt>
    <dgm:pt modelId="{C785A816-EF57-47D0-9B77-83A9C7015A45}">
      <dgm:prSet phldrT="[Tekst]" custT="1"/>
      <dgm:spPr>
        <a:solidFill>
          <a:schemeClr val="tx1"/>
        </a:solidFill>
      </dgm:spPr>
      <dgm:t>
        <a:bodyPr/>
        <a:lstStyle/>
        <a:p>
          <a:r>
            <a:rPr lang="nl-NL" sz="2400" dirty="0"/>
            <a:t>Bodem</a:t>
          </a:r>
        </a:p>
      </dgm:t>
    </dgm:pt>
    <dgm:pt modelId="{5F934D31-FF80-4A27-8733-D64D14BE5105}" type="parTrans" cxnId="{8378FB6B-8BD9-4050-B371-B1E44D9645E7}">
      <dgm:prSet/>
      <dgm:spPr/>
      <dgm:t>
        <a:bodyPr/>
        <a:lstStyle/>
        <a:p>
          <a:endParaRPr lang="nl-NL"/>
        </a:p>
      </dgm:t>
    </dgm:pt>
    <dgm:pt modelId="{F2E9EDD9-5FD8-4966-BF67-77D390A34C7A}" type="sibTrans" cxnId="{8378FB6B-8BD9-4050-B371-B1E44D9645E7}">
      <dgm:prSet/>
      <dgm:spPr/>
      <dgm:t>
        <a:bodyPr/>
        <a:lstStyle/>
        <a:p>
          <a:endParaRPr lang="nl-NL" dirty="0"/>
        </a:p>
      </dgm:t>
    </dgm:pt>
    <dgm:pt modelId="{19D16D91-FF1C-4AFC-A151-7F00F9985128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NL" sz="2400" dirty="0"/>
            <a:t>Gewas</a:t>
          </a:r>
        </a:p>
      </dgm:t>
    </dgm:pt>
    <dgm:pt modelId="{BF517B66-A19A-4A7C-BDA4-6BE43D8668DB}" type="parTrans" cxnId="{D01FE1D2-4137-4C51-B39E-DC468DD314F4}">
      <dgm:prSet/>
      <dgm:spPr/>
      <dgm:t>
        <a:bodyPr/>
        <a:lstStyle/>
        <a:p>
          <a:endParaRPr lang="nl-NL"/>
        </a:p>
      </dgm:t>
    </dgm:pt>
    <dgm:pt modelId="{C2B12E1F-0432-4C8A-832F-9B725C70F8C4}" type="sibTrans" cxnId="{D01FE1D2-4137-4C51-B39E-DC468DD314F4}">
      <dgm:prSet/>
      <dgm:spPr/>
      <dgm:t>
        <a:bodyPr/>
        <a:lstStyle/>
        <a:p>
          <a:endParaRPr lang="nl-NL" dirty="0"/>
        </a:p>
      </dgm:t>
    </dgm:pt>
    <dgm:pt modelId="{D529CD8E-6F15-4309-9940-1DC259F605AD}" type="pres">
      <dgm:prSet presAssocID="{E79463D4-19E0-4C42-86DC-42C10BA260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B99F8FD-30E5-45B6-9779-A5AF34975887}" type="pres">
      <dgm:prSet presAssocID="{AD478748-803A-4298-BC4D-45B8E03DB19E}" presName="node" presStyleLbl="node1" presStyleIdx="0" presStyleCnt="3" custScaleX="116423" custScaleY="10981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FEF6D3-61CA-4074-B183-5C4A97DFA819}" type="pres">
      <dgm:prSet presAssocID="{CE23948C-26E1-46CD-9A60-42242174DE3F}" presName="sibTrans" presStyleLbl="sibTrans2D1" presStyleIdx="0" presStyleCnt="3"/>
      <dgm:spPr/>
      <dgm:t>
        <a:bodyPr/>
        <a:lstStyle/>
        <a:p>
          <a:endParaRPr lang="nl-NL"/>
        </a:p>
      </dgm:t>
    </dgm:pt>
    <dgm:pt modelId="{7F97A392-61FD-457B-8854-8F27C4901CBF}" type="pres">
      <dgm:prSet presAssocID="{CE23948C-26E1-46CD-9A60-42242174DE3F}" presName="connectorText" presStyleLbl="sibTrans2D1" presStyleIdx="0" presStyleCnt="3"/>
      <dgm:spPr/>
      <dgm:t>
        <a:bodyPr/>
        <a:lstStyle/>
        <a:p>
          <a:endParaRPr lang="nl-NL"/>
        </a:p>
      </dgm:t>
    </dgm:pt>
    <dgm:pt modelId="{A3278775-3B6A-4D55-B3D4-CE92D9216E93}" type="pres">
      <dgm:prSet presAssocID="{C785A816-EF57-47D0-9B77-83A9C7015A45}" presName="node" presStyleLbl="node1" presStyleIdx="1" presStyleCnt="3" custScaleX="110311" custScaleY="1139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3CA44B-5561-44F7-AB35-D7144BA45853}" type="pres">
      <dgm:prSet presAssocID="{F2E9EDD9-5FD8-4966-BF67-77D390A34C7A}" presName="sibTrans" presStyleLbl="sibTrans2D1" presStyleIdx="1" presStyleCnt="3"/>
      <dgm:spPr/>
      <dgm:t>
        <a:bodyPr/>
        <a:lstStyle/>
        <a:p>
          <a:endParaRPr lang="nl-NL"/>
        </a:p>
      </dgm:t>
    </dgm:pt>
    <dgm:pt modelId="{08CE7801-9ED4-4E86-AB2D-A6FD8C545F3C}" type="pres">
      <dgm:prSet presAssocID="{F2E9EDD9-5FD8-4966-BF67-77D390A34C7A}" presName="connectorText" presStyleLbl="sibTrans2D1" presStyleIdx="1" presStyleCnt="3"/>
      <dgm:spPr/>
      <dgm:t>
        <a:bodyPr/>
        <a:lstStyle/>
        <a:p>
          <a:endParaRPr lang="nl-NL"/>
        </a:p>
      </dgm:t>
    </dgm:pt>
    <dgm:pt modelId="{A56E9791-6542-44D7-BBF5-B08158FB76AB}" type="pres">
      <dgm:prSet presAssocID="{19D16D91-FF1C-4AFC-A151-7F00F9985128}" presName="node" presStyleLbl="node1" presStyleIdx="2" presStyleCnt="3" custScaleX="107609" custScaleY="116442" custRadScaleRad="100987" custRadScaleInc="362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ACA933-C9E0-438B-A0D5-CEAA307C117F}" type="pres">
      <dgm:prSet presAssocID="{C2B12E1F-0432-4C8A-832F-9B725C70F8C4}" presName="sibTrans" presStyleLbl="sibTrans2D1" presStyleIdx="2" presStyleCnt="3"/>
      <dgm:spPr/>
      <dgm:t>
        <a:bodyPr/>
        <a:lstStyle/>
        <a:p>
          <a:endParaRPr lang="nl-NL"/>
        </a:p>
      </dgm:t>
    </dgm:pt>
    <dgm:pt modelId="{7A809085-D05B-47E6-A289-63D044CF7A2A}" type="pres">
      <dgm:prSet presAssocID="{C2B12E1F-0432-4C8A-832F-9B725C70F8C4}" presName="connectorText" presStyleLbl="sibTrans2D1" presStyleIdx="2" presStyleCnt="3"/>
      <dgm:spPr/>
      <dgm:t>
        <a:bodyPr/>
        <a:lstStyle/>
        <a:p>
          <a:endParaRPr lang="nl-NL"/>
        </a:p>
      </dgm:t>
    </dgm:pt>
  </dgm:ptLst>
  <dgm:cxnLst>
    <dgm:cxn modelId="{CD8AFEB8-A63A-47DF-8825-DFE5A45ED796}" type="presOf" srcId="{F2E9EDD9-5FD8-4966-BF67-77D390A34C7A}" destId="{8F3CA44B-5561-44F7-AB35-D7144BA45853}" srcOrd="0" destOrd="0" presId="urn:microsoft.com/office/officeart/2005/8/layout/cycle2"/>
    <dgm:cxn modelId="{6BA352FD-6E05-4A3C-983C-3F9F04EA67DB}" srcId="{E79463D4-19E0-4C42-86DC-42C10BA26064}" destId="{AD478748-803A-4298-BC4D-45B8E03DB19E}" srcOrd="0" destOrd="0" parTransId="{65C33A52-601E-4AA2-978B-EF5405404933}" sibTransId="{CE23948C-26E1-46CD-9A60-42242174DE3F}"/>
    <dgm:cxn modelId="{E031B801-E37B-47A8-9D9A-EEF8447ABBCE}" type="presOf" srcId="{CE23948C-26E1-46CD-9A60-42242174DE3F}" destId="{92FEF6D3-61CA-4074-B183-5C4A97DFA819}" srcOrd="0" destOrd="0" presId="urn:microsoft.com/office/officeart/2005/8/layout/cycle2"/>
    <dgm:cxn modelId="{49FB03CE-02ED-46DD-AF04-F497BB7D5DD3}" type="presOf" srcId="{C785A816-EF57-47D0-9B77-83A9C7015A45}" destId="{A3278775-3B6A-4D55-B3D4-CE92D9216E93}" srcOrd="0" destOrd="0" presId="urn:microsoft.com/office/officeart/2005/8/layout/cycle2"/>
    <dgm:cxn modelId="{9F6DAFAE-B8A7-4917-BFF4-725BC2680DBA}" type="presOf" srcId="{AD478748-803A-4298-BC4D-45B8E03DB19E}" destId="{CB99F8FD-30E5-45B6-9779-A5AF34975887}" srcOrd="0" destOrd="0" presId="urn:microsoft.com/office/officeart/2005/8/layout/cycle2"/>
    <dgm:cxn modelId="{8378FB6B-8BD9-4050-B371-B1E44D9645E7}" srcId="{E79463D4-19E0-4C42-86DC-42C10BA26064}" destId="{C785A816-EF57-47D0-9B77-83A9C7015A45}" srcOrd="1" destOrd="0" parTransId="{5F934D31-FF80-4A27-8733-D64D14BE5105}" sibTransId="{F2E9EDD9-5FD8-4966-BF67-77D390A34C7A}"/>
    <dgm:cxn modelId="{D01FE1D2-4137-4C51-B39E-DC468DD314F4}" srcId="{E79463D4-19E0-4C42-86DC-42C10BA26064}" destId="{19D16D91-FF1C-4AFC-A151-7F00F9985128}" srcOrd="2" destOrd="0" parTransId="{BF517B66-A19A-4A7C-BDA4-6BE43D8668DB}" sibTransId="{C2B12E1F-0432-4C8A-832F-9B725C70F8C4}"/>
    <dgm:cxn modelId="{5E402883-28EA-4F4B-A4C9-CA8A632CBEE1}" type="presOf" srcId="{19D16D91-FF1C-4AFC-A151-7F00F9985128}" destId="{A56E9791-6542-44D7-BBF5-B08158FB76AB}" srcOrd="0" destOrd="0" presId="urn:microsoft.com/office/officeart/2005/8/layout/cycle2"/>
    <dgm:cxn modelId="{040BE964-675D-45CF-9129-2BD1779B617C}" type="presOf" srcId="{F2E9EDD9-5FD8-4966-BF67-77D390A34C7A}" destId="{08CE7801-9ED4-4E86-AB2D-A6FD8C545F3C}" srcOrd="1" destOrd="0" presId="urn:microsoft.com/office/officeart/2005/8/layout/cycle2"/>
    <dgm:cxn modelId="{C0596DE3-6530-46DC-88F1-84CA4B40357C}" type="presOf" srcId="{CE23948C-26E1-46CD-9A60-42242174DE3F}" destId="{7F97A392-61FD-457B-8854-8F27C4901CBF}" srcOrd="1" destOrd="0" presId="urn:microsoft.com/office/officeart/2005/8/layout/cycle2"/>
    <dgm:cxn modelId="{A81108FC-B8A8-4E41-AAF5-0994D2C378AA}" type="presOf" srcId="{E79463D4-19E0-4C42-86DC-42C10BA26064}" destId="{D529CD8E-6F15-4309-9940-1DC259F605AD}" srcOrd="0" destOrd="0" presId="urn:microsoft.com/office/officeart/2005/8/layout/cycle2"/>
    <dgm:cxn modelId="{828693BE-B85A-4908-A839-6E6374D6D028}" type="presOf" srcId="{C2B12E1F-0432-4C8A-832F-9B725C70F8C4}" destId="{CBACA933-C9E0-438B-A0D5-CEAA307C117F}" srcOrd="0" destOrd="0" presId="urn:microsoft.com/office/officeart/2005/8/layout/cycle2"/>
    <dgm:cxn modelId="{BC9D000B-FF6F-4CCC-89CC-F82896BC19A2}" type="presOf" srcId="{C2B12E1F-0432-4C8A-832F-9B725C70F8C4}" destId="{7A809085-D05B-47E6-A289-63D044CF7A2A}" srcOrd="1" destOrd="0" presId="urn:microsoft.com/office/officeart/2005/8/layout/cycle2"/>
    <dgm:cxn modelId="{182A3CD8-0D57-457D-8FFD-0A3C0EA14460}" type="presParOf" srcId="{D529CD8E-6F15-4309-9940-1DC259F605AD}" destId="{CB99F8FD-30E5-45B6-9779-A5AF34975887}" srcOrd="0" destOrd="0" presId="urn:microsoft.com/office/officeart/2005/8/layout/cycle2"/>
    <dgm:cxn modelId="{712A3DF6-1C56-4AA3-884C-927595CB0DFA}" type="presParOf" srcId="{D529CD8E-6F15-4309-9940-1DC259F605AD}" destId="{92FEF6D3-61CA-4074-B183-5C4A97DFA819}" srcOrd="1" destOrd="0" presId="urn:microsoft.com/office/officeart/2005/8/layout/cycle2"/>
    <dgm:cxn modelId="{A63CAB3D-CCF5-4393-BB68-62065A548498}" type="presParOf" srcId="{92FEF6D3-61CA-4074-B183-5C4A97DFA819}" destId="{7F97A392-61FD-457B-8854-8F27C4901CBF}" srcOrd="0" destOrd="0" presId="urn:microsoft.com/office/officeart/2005/8/layout/cycle2"/>
    <dgm:cxn modelId="{85B506B2-FAE2-4B41-A373-D3C7E1F91359}" type="presParOf" srcId="{D529CD8E-6F15-4309-9940-1DC259F605AD}" destId="{A3278775-3B6A-4D55-B3D4-CE92D9216E93}" srcOrd="2" destOrd="0" presId="urn:microsoft.com/office/officeart/2005/8/layout/cycle2"/>
    <dgm:cxn modelId="{DC959B90-DED6-4E82-B76C-BBC63CA28D3F}" type="presParOf" srcId="{D529CD8E-6F15-4309-9940-1DC259F605AD}" destId="{8F3CA44B-5561-44F7-AB35-D7144BA45853}" srcOrd="3" destOrd="0" presId="urn:microsoft.com/office/officeart/2005/8/layout/cycle2"/>
    <dgm:cxn modelId="{0042EF87-1337-47E1-B1EA-E9EAE02C7707}" type="presParOf" srcId="{8F3CA44B-5561-44F7-AB35-D7144BA45853}" destId="{08CE7801-9ED4-4E86-AB2D-A6FD8C545F3C}" srcOrd="0" destOrd="0" presId="urn:microsoft.com/office/officeart/2005/8/layout/cycle2"/>
    <dgm:cxn modelId="{E6EF96E7-D0BD-461B-93DE-C9D781447F17}" type="presParOf" srcId="{D529CD8E-6F15-4309-9940-1DC259F605AD}" destId="{A56E9791-6542-44D7-BBF5-B08158FB76AB}" srcOrd="4" destOrd="0" presId="urn:microsoft.com/office/officeart/2005/8/layout/cycle2"/>
    <dgm:cxn modelId="{051A72DC-E212-47F2-9C71-8D34B752514D}" type="presParOf" srcId="{D529CD8E-6F15-4309-9940-1DC259F605AD}" destId="{CBACA933-C9E0-438B-A0D5-CEAA307C117F}" srcOrd="5" destOrd="0" presId="urn:microsoft.com/office/officeart/2005/8/layout/cycle2"/>
    <dgm:cxn modelId="{EB110A1A-1A65-4822-9EAF-34F2E734F17F}" type="presParOf" srcId="{CBACA933-C9E0-438B-A0D5-CEAA307C117F}" destId="{7A809085-D05B-47E6-A289-63D044CF7A2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9463D4-19E0-4C42-86DC-42C10BA2606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ECA71216-0724-4CC1-8E4C-DE25B48CBFB1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l-NL" sz="3200" dirty="0"/>
            <a:t>Vee</a:t>
          </a:r>
        </a:p>
      </dgm:t>
    </dgm:pt>
    <dgm:pt modelId="{360B299E-373D-458B-B82D-C85169AEB40A}" type="parTrans" cxnId="{8F9BCBD0-FF52-4258-A33A-0E8D4BF1C021}">
      <dgm:prSet/>
      <dgm:spPr/>
      <dgm:t>
        <a:bodyPr/>
        <a:lstStyle/>
        <a:p>
          <a:endParaRPr lang="nl-NL"/>
        </a:p>
      </dgm:t>
    </dgm:pt>
    <dgm:pt modelId="{2A26F783-7324-4EBF-A471-8C66E86BC184}" type="sibTrans" cxnId="{8F9BCBD0-FF52-4258-A33A-0E8D4BF1C021}">
      <dgm:prSet/>
      <dgm:spPr/>
      <dgm:t>
        <a:bodyPr/>
        <a:lstStyle/>
        <a:p>
          <a:endParaRPr lang="nl-NL" dirty="0"/>
        </a:p>
      </dgm:t>
    </dgm:pt>
    <dgm:pt modelId="{AD478748-803A-4298-BC4D-45B8E03DB19E}">
      <dgm:prSet phldrT="[Tekst]" custT="1"/>
      <dgm:spPr/>
      <dgm:t>
        <a:bodyPr/>
        <a:lstStyle/>
        <a:p>
          <a:r>
            <a:rPr lang="nl-NL" sz="2400" dirty="0"/>
            <a:t>Org. Mest: 489 - 73</a:t>
          </a:r>
          <a:r>
            <a:rPr lang="nl-NL" sz="3200" dirty="0"/>
            <a:t> </a:t>
          </a:r>
          <a:r>
            <a:rPr lang="nl-NL" sz="2400" dirty="0"/>
            <a:t>afvoer</a:t>
          </a:r>
        </a:p>
      </dgm:t>
    </dgm:pt>
    <dgm:pt modelId="{65C33A52-601E-4AA2-978B-EF5405404933}" type="parTrans" cxnId="{6BA352FD-6E05-4A3C-983C-3F9F04EA67DB}">
      <dgm:prSet/>
      <dgm:spPr/>
      <dgm:t>
        <a:bodyPr/>
        <a:lstStyle/>
        <a:p>
          <a:endParaRPr lang="nl-NL"/>
        </a:p>
      </dgm:t>
    </dgm:pt>
    <dgm:pt modelId="{CE23948C-26E1-46CD-9A60-42242174DE3F}" type="sibTrans" cxnId="{6BA352FD-6E05-4A3C-983C-3F9F04EA67DB}">
      <dgm:prSet/>
      <dgm:spPr/>
      <dgm:t>
        <a:bodyPr/>
        <a:lstStyle/>
        <a:p>
          <a:endParaRPr lang="nl-NL" dirty="0"/>
        </a:p>
      </dgm:t>
    </dgm:pt>
    <dgm:pt modelId="{C785A816-EF57-47D0-9B77-83A9C7015A45}">
      <dgm:prSet phldrT="[Tekst]" custT="1"/>
      <dgm:spPr>
        <a:solidFill>
          <a:schemeClr val="tx1"/>
        </a:solidFill>
      </dgm:spPr>
      <dgm:t>
        <a:bodyPr/>
        <a:lstStyle/>
        <a:p>
          <a:r>
            <a:rPr lang="nl-NL" sz="3200" dirty="0"/>
            <a:t>Bodem</a:t>
          </a:r>
        </a:p>
      </dgm:t>
    </dgm:pt>
    <dgm:pt modelId="{5F934D31-FF80-4A27-8733-D64D14BE5105}" type="parTrans" cxnId="{8378FB6B-8BD9-4050-B371-B1E44D9645E7}">
      <dgm:prSet/>
      <dgm:spPr/>
      <dgm:t>
        <a:bodyPr/>
        <a:lstStyle/>
        <a:p>
          <a:endParaRPr lang="nl-NL"/>
        </a:p>
      </dgm:t>
    </dgm:pt>
    <dgm:pt modelId="{F2E9EDD9-5FD8-4966-BF67-77D390A34C7A}" type="sibTrans" cxnId="{8378FB6B-8BD9-4050-B371-B1E44D9645E7}">
      <dgm:prSet/>
      <dgm:spPr/>
      <dgm:t>
        <a:bodyPr/>
        <a:lstStyle/>
        <a:p>
          <a:endParaRPr lang="nl-NL" dirty="0"/>
        </a:p>
      </dgm:t>
    </dgm:pt>
    <dgm:pt modelId="{19D16D91-FF1C-4AFC-A151-7F00F9985128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NL" sz="2800" dirty="0"/>
            <a:t>Voer/ Gewas-sen: 364</a:t>
          </a:r>
        </a:p>
      </dgm:t>
    </dgm:pt>
    <dgm:pt modelId="{BF517B66-A19A-4A7C-BDA4-6BE43D8668DB}" type="parTrans" cxnId="{D01FE1D2-4137-4C51-B39E-DC468DD314F4}">
      <dgm:prSet/>
      <dgm:spPr/>
      <dgm:t>
        <a:bodyPr/>
        <a:lstStyle/>
        <a:p>
          <a:endParaRPr lang="nl-NL"/>
        </a:p>
      </dgm:t>
    </dgm:pt>
    <dgm:pt modelId="{C2B12E1F-0432-4C8A-832F-9B725C70F8C4}" type="sibTrans" cxnId="{D01FE1D2-4137-4C51-B39E-DC468DD314F4}">
      <dgm:prSet/>
      <dgm:spPr/>
      <dgm:t>
        <a:bodyPr/>
        <a:lstStyle/>
        <a:p>
          <a:endParaRPr lang="nl-NL" dirty="0"/>
        </a:p>
      </dgm:t>
    </dgm:pt>
    <dgm:pt modelId="{D529CD8E-6F15-4309-9940-1DC259F605AD}" type="pres">
      <dgm:prSet presAssocID="{E79463D4-19E0-4C42-86DC-42C10BA260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053BD25-D9C6-445C-934E-17E36CD2937F}" type="pres">
      <dgm:prSet presAssocID="{ECA71216-0724-4CC1-8E4C-DE25B48CBFB1}" presName="node" presStyleLbl="node1" presStyleIdx="0" presStyleCnt="4" custScaleX="108001" custScaleY="10871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CAF2A4-6341-4C5D-B683-702F8DC048A5}" type="pres">
      <dgm:prSet presAssocID="{2A26F783-7324-4EBF-A471-8C66E86BC184}" presName="sibTrans" presStyleLbl="sibTrans2D1" presStyleIdx="0" presStyleCnt="4"/>
      <dgm:spPr/>
      <dgm:t>
        <a:bodyPr/>
        <a:lstStyle/>
        <a:p>
          <a:endParaRPr lang="nl-NL"/>
        </a:p>
      </dgm:t>
    </dgm:pt>
    <dgm:pt modelId="{10310D55-309C-492F-95BC-E7320C7E3FC6}" type="pres">
      <dgm:prSet presAssocID="{2A26F783-7324-4EBF-A471-8C66E86BC184}" presName="connectorText" presStyleLbl="sibTrans2D1" presStyleIdx="0" presStyleCnt="4"/>
      <dgm:spPr/>
      <dgm:t>
        <a:bodyPr/>
        <a:lstStyle/>
        <a:p>
          <a:endParaRPr lang="nl-NL"/>
        </a:p>
      </dgm:t>
    </dgm:pt>
    <dgm:pt modelId="{CB99F8FD-30E5-45B6-9779-A5AF34975887}" type="pres">
      <dgm:prSet presAssocID="{AD478748-803A-4298-BC4D-45B8E03DB19E}" presName="node" presStyleLbl="node1" presStyleIdx="1" presStyleCnt="4" custScaleX="116423" custScaleY="10981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FEF6D3-61CA-4074-B183-5C4A97DFA819}" type="pres">
      <dgm:prSet presAssocID="{CE23948C-26E1-46CD-9A60-42242174DE3F}" presName="sibTrans" presStyleLbl="sibTrans2D1" presStyleIdx="1" presStyleCnt="4"/>
      <dgm:spPr/>
      <dgm:t>
        <a:bodyPr/>
        <a:lstStyle/>
        <a:p>
          <a:endParaRPr lang="nl-NL"/>
        </a:p>
      </dgm:t>
    </dgm:pt>
    <dgm:pt modelId="{7F97A392-61FD-457B-8854-8F27C4901CBF}" type="pres">
      <dgm:prSet presAssocID="{CE23948C-26E1-46CD-9A60-42242174DE3F}" presName="connectorText" presStyleLbl="sibTrans2D1" presStyleIdx="1" presStyleCnt="4"/>
      <dgm:spPr/>
      <dgm:t>
        <a:bodyPr/>
        <a:lstStyle/>
        <a:p>
          <a:endParaRPr lang="nl-NL"/>
        </a:p>
      </dgm:t>
    </dgm:pt>
    <dgm:pt modelId="{A3278775-3B6A-4D55-B3D4-CE92D9216E93}" type="pres">
      <dgm:prSet presAssocID="{C785A816-EF57-47D0-9B77-83A9C7015A45}" presName="node" presStyleLbl="node1" presStyleIdx="2" presStyleCnt="4" custScaleX="110311" custScaleY="1139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3CA44B-5561-44F7-AB35-D7144BA45853}" type="pres">
      <dgm:prSet presAssocID="{F2E9EDD9-5FD8-4966-BF67-77D390A34C7A}" presName="sibTrans" presStyleLbl="sibTrans2D1" presStyleIdx="2" presStyleCnt="4"/>
      <dgm:spPr/>
      <dgm:t>
        <a:bodyPr/>
        <a:lstStyle/>
        <a:p>
          <a:endParaRPr lang="nl-NL"/>
        </a:p>
      </dgm:t>
    </dgm:pt>
    <dgm:pt modelId="{08CE7801-9ED4-4E86-AB2D-A6FD8C545F3C}" type="pres">
      <dgm:prSet presAssocID="{F2E9EDD9-5FD8-4966-BF67-77D390A34C7A}" presName="connectorText" presStyleLbl="sibTrans2D1" presStyleIdx="2" presStyleCnt="4"/>
      <dgm:spPr/>
      <dgm:t>
        <a:bodyPr/>
        <a:lstStyle/>
        <a:p>
          <a:endParaRPr lang="nl-NL"/>
        </a:p>
      </dgm:t>
    </dgm:pt>
    <dgm:pt modelId="{A56E9791-6542-44D7-BBF5-B08158FB76AB}" type="pres">
      <dgm:prSet presAssocID="{19D16D91-FF1C-4AFC-A151-7F00F9985128}" presName="node" presStyleLbl="node1" presStyleIdx="3" presStyleCnt="4" custScaleX="107609" custScaleY="116442" custRadScaleRad="100987" custRadScaleInc="362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ACA933-C9E0-438B-A0D5-CEAA307C117F}" type="pres">
      <dgm:prSet presAssocID="{C2B12E1F-0432-4C8A-832F-9B725C70F8C4}" presName="sibTrans" presStyleLbl="sibTrans2D1" presStyleIdx="3" presStyleCnt="4"/>
      <dgm:spPr/>
      <dgm:t>
        <a:bodyPr/>
        <a:lstStyle/>
        <a:p>
          <a:endParaRPr lang="nl-NL"/>
        </a:p>
      </dgm:t>
    </dgm:pt>
    <dgm:pt modelId="{7A809085-D05B-47E6-A289-63D044CF7A2A}" type="pres">
      <dgm:prSet presAssocID="{C2B12E1F-0432-4C8A-832F-9B725C70F8C4}" presName="connectorText" presStyleLbl="sibTrans2D1" presStyleIdx="3" presStyleCnt="4"/>
      <dgm:spPr/>
      <dgm:t>
        <a:bodyPr/>
        <a:lstStyle/>
        <a:p>
          <a:endParaRPr lang="nl-NL"/>
        </a:p>
      </dgm:t>
    </dgm:pt>
  </dgm:ptLst>
  <dgm:cxnLst>
    <dgm:cxn modelId="{0E4D9D21-B382-4C28-9BA3-05C0C478FDE6}" type="presOf" srcId="{2A26F783-7324-4EBF-A471-8C66E86BC184}" destId="{8BCAF2A4-6341-4C5D-B683-702F8DC048A5}" srcOrd="0" destOrd="0" presId="urn:microsoft.com/office/officeart/2005/8/layout/cycle2"/>
    <dgm:cxn modelId="{AD51C7A9-3CBB-48EB-81AA-8B09A32C2EF3}" type="presOf" srcId="{2A26F783-7324-4EBF-A471-8C66E86BC184}" destId="{10310D55-309C-492F-95BC-E7320C7E3FC6}" srcOrd="1" destOrd="0" presId="urn:microsoft.com/office/officeart/2005/8/layout/cycle2"/>
    <dgm:cxn modelId="{CD8AFEB8-A63A-47DF-8825-DFE5A45ED796}" type="presOf" srcId="{F2E9EDD9-5FD8-4966-BF67-77D390A34C7A}" destId="{8F3CA44B-5561-44F7-AB35-D7144BA45853}" srcOrd="0" destOrd="0" presId="urn:microsoft.com/office/officeart/2005/8/layout/cycle2"/>
    <dgm:cxn modelId="{8F9BCBD0-FF52-4258-A33A-0E8D4BF1C021}" srcId="{E79463D4-19E0-4C42-86DC-42C10BA26064}" destId="{ECA71216-0724-4CC1-8E4C-DE25B48CBFB1}" srcOrd="0" destOrd="0" parTransId="{360B299E-373D-458B-B82D-C85169AEB40A}" sibTransId="{2A26F783-7324-4EBF-A471-8C66E86BC184}"/>
    <dgm:cxn modelId="{6BA352FD-6E05-4A3C-983C-3F9F04EA67DB}" srcId="{E79463D4-19E0-4C42-86DC-42C10BA26064}" destId="{AD478748-803A-4298-BC4D-45B8E03DB19E}" srcOrd="1" destOrd="0" parTransId="{65C33A52-601E-4AA2-978B-EF5405404933}" sibTransId="{CE23948C-26E1-46CD-9A60-42242174DE3F}"/>
    <dgm:cxn modelId="{E031B801-E37B-47A8-9D9A-EEF8447ABBCE}" type="presOf" srcId="{CE23948C-26E1-46CD-9A60-42242174DE3F}" destId="{92FEF6D3-61CA-4074-B183-5C4A97DFA819}" srcOrd="0" destOrd="0" presId="urn:microsoft.com/office/officeart/2005/8/layout/cycle2"/>
    <dgm:cxn modelId="{49FB03CE-02ED-46DD-AF04-F497BB7D5DD3}" type="presOf" srcId="{C785A816-EF57-47D0-9B77-83A9C7015A45}" destId="{A3278775-3B6A-4D55-B3D4-CE92D9216E93}" srcOrd="0" destOrd="0" presId="urn:microsoft.com/office/officeart/2005/8/layout/cycle2"/>
    <dgm:cxn modelId="{9F6DAFAE-B8A7-4917-BFF4-725BC2680DBA}" type="presOf" srcId="{AD478748-803A-4298-BC4D-45B8E03DB19E}" destId="{CB99F8FD-30E5-45B6-9779-A5AF34975887}" srcOrd="0" destOrd="0" presId="urn:microsoft.com/office/officeart/2005/8/layout/cycle2"/>
    <dgm:cxn modelId="{8378FB6B-8BD9-4050-B371-B1E44D9645E7}" srcId="{E79463D4-19E0-4C42-86DC-42C10BA26064}" destId="{C785A816-EF57-47D0-9B77-83A9C7015A45}" srcOrd="2" destOrd="0" parTransId="{5F934D31-FF80-4A27-8733-D64D14BE5105}" sibTransId="{F2E9EDD9-5FD8-4966-BF67-77D390A34C7A}"/>
    <dgm:cxn modelId="{D01FE1D2-4137-4C51-B39E-DC468DD314F4}" srcId="{E79463D4-19E0-4C42-86DC-42C10BA26064}" destId="{19D16D91-FF1C-4AFC-A151-7F00F9985128}" srcOrd="3" destOrd="0" parTransId="{BF517B66-A19A-4A7C-BDA4-6BE43D8668DB}" sibTransId="{C2B12E1F-0432-4C8A-832F-9B725C70F8C4}"/>
    <dgm:cxn modelId="{5E402883-28EA-4F4B-A4C9-CA8A632CBEE1}" type="presOf" srcId="{19D16D91-FF1C-4AFC-A151-7F00F9985128}" destId="{A56E9791-6542-44D7-BBF5-B08158FB76AB}" srcOrd="0" destOrd="0" presId="urn:microsoft.com/office/officeart/2005/8/layout/cycle2"/>
    <dgm:cxn modelId="{755F5C29-8443-452E-A1F8-22776BF5429B}" type="presOf" srcId="{ECA71216-0724-4CC1-8E4C-DE25B48CBFB1}" destId="{6053BD25-D9C6-445C-934E-17E36CD2937F}" srcOrd="0" destOrd="0" presId="urn:microsoft.com/office/officeart/2005/8/layout/cycle2"/>
    <dgm:cxn modelId="{C0596DE3-6530-46DC-88F1-84CA4B40357C}" type="presOf" srcId="{CE23948C-26E1-46CD-9A60-42242174DE3F}" destId="{7F97A392-61FD-457B-8854-8F27C4901CBF}" srcOrd="1" destOrd="0" presId="urn:microsoft.com/office/officeart/2005/8/layout/cycle2"/>
    <dgm:cxn modelId="{040BE964-675D-45CF-9129-2BD1779B617C}" type="presOf" srcId="{F2E9EDD9-5FD8-4966-BF67-77D390A34C7A}" destId="{08CE7801-9ED4-4E86-AB2D-A6FD8C545F3C}" srcOrd="1" destOrd="0" presId="urn:microsoft.com/office/officeart/2005/8/layout/cycle2"/>
    <dgm:cxn modelId="{A81108FC-B8A8-4E41-AAF5-0994D2C378AA}" type="presOf" srcId="{E79463D4-19E0-4C42-86DC-42C10BA26064}" destId="{D529CD8E-6F15-4309-9940-1DC259F605AD}" srcOrd="0" destOrd="0" presId="urn:microsoft.com/office/officeart/2005/8/layout/cycle2"/>
    <dgm:cxn modelId="{828693BE-B85A-4908-A839-6E6374D6D028}" type="presOf" srcId="{C2B12E1F-0432-4C8A-832F-9B725C70F8C4}" destId="{CBACA933-C9E0-438B-A0D5-CEAA307C117F}" srcOrd="0" destOrd="0" presId="urn:microsoft.com/office/officeart/2005/8/layout/cycle2"/>
    <dgm:cxn modelId="{BC9D000B-FF6F-4CCC-89CC-F82896BC19A2}" type="presOf" srcId="{C2B12E1F-0432-4C8A-832F-9B725C70F8C4}" destId="{7A809085-D05B-47E6-A289-63D044CF7A2A}" srcOrd="1" destOrd="0" presId="urn:microsoft.com/office/officeart/2005/8/layout/cycle2"/>
    <dgm:cxn modelId="{93BD5142-80A3-4A77-BD96-882BD47339EF}" type="presParOf" srcId="{D529CD8E-6F15-4309-9940-1DC259F605AD}" destId="{6053BD25-D9C6-445C-934E-17E36CD2937F}" srcOrd="0" destOrd="0" presId="urn:microsoft.com/office/officeart/2005/8/layout/cycle2"/>
    <dgm:cxn modelId="{26F81EDB-5BA0-4AE8-AC99-D28BF9CA7238}" type="presParOf" srcId="{D529CD8E-6F15-4309-9940-1DC259F605AD}" destId="{8BCAF2A4-6341-4C5D-B683-702F8DC048A5}" srcOrd="1" destOrd="0" presId="urn:microsoft.com/office/officeart/2005/8/layout/cycle2"/>
    <dgm:cxn modelId="{15CEBBC5-EC90-4E6A-BAE4-8B273A7AA8BA}" type="presParOf" srcId="{8BCAF2A4-6341-4C5D-B683-702F8DC048A5}" destId="{10310D55-309C-492F-95BC-E7320C7E3FC6}" srcOrd="0" destOrd="0" presId="urn:microsoft.com/office/officeart/2005/8/layout/cycle2"/>
    <dgm:cxn modelId="{182A3CD8-0D57-457D-8FFD-0A3C0EA14460}" type="presParOf" srcId="{D529CD8E-6F15-4309-9940-1DC259F605AD}" destId="{CB99F8FD-30E5-45B6-9779-A5AF34975887}" srcOrd="2" destOrd="0" presId="urn:microsoft.com/office/officeart/2005/8/layout/cycle2"/>
    <dgm:cxn modelId="{712A3DF6-1C56-4AA3-884C-927595CB0DFA}" type="presParOf" srcId="{D529CD8E-6F15-4309-9940-1DC259F605AD}" destId="{92FEF6D3-61CA-4074-B183-5C4A97DFA819}" srcOrd="3" destOrd="0" presId="urn:microsoft.com/office/officeart/2005/8/layout/cycle2"/>
    <dgm:cxn modelId="{A63CAB3D-CCF5-4393-BB68-62065A548498}" type="presParOf" srcId="{92FEF6D3-61CA-4074-B183-5C4A97DFA819}" destId="{7F97A392-61FD-457B-8854-8F27C4901CBF}" srcOrd="0" destOrd="0" presId="urn:microsoft.com/office/officeart/2005/8/layout/cycle2"/>
    <dgm:cxn modelId="{85B506B2-FAE2-4B41-A373-D3C7E1F91359}" type="presParOf" srcId="{D529CD8E-6F15-4309-9940-1DC259F605AD}" destId="{A3278775-3B6A-4D55-B3D4-CE92D9216E93}" srcOrd="4" destOrd="0" presId="urn:microsoft.com/office/officeart/2005/8/layout/cycle2"/>
    <dgm:cxn modelId="{DC959B90-DED6-4E82-B76C-BBC63CA28D3F}" type="presParOf" srcId="{D529CD8E-6F15-4309-9940-1DC259F605AD}" destId="{8F3CA44B-5561-44F7-AB35-D7144BA45853}" srcOrd="5" destOrd="0" presId="urn:microsoft.com/office/officeart/2005/8/layout/cycle2"/>
    <dgm:cxn modelId="{0042EF87-1337-47E1-B1EA-E9EAE02C7707}" type="presParOf" srcId="{8F3CA44B-5561-44F7-AB35-D7144BA45853}" destId="{08CE7801-9ED4-4E86-AB2D-A6FD8C545F3C}" srcOrd="0" destOrd="0" presId="urn:microsoft.com/office/officeart/2005/8/layout/cycle2"/>
    <dgm:cxn modelId="{E6EF96E7-D0BD-461B-93DE-C9D781447F17}" type="presParOf" srcId="{D529CD8E-6F15-4309-9940-1DC259F605AD}" destId="{A56E9791-6542-44D7-BBF5-B08158FB76AB}" srcOrd="6" destOrd="0" presId="urn:microsoft.com/office/officeart/2005/8/layout/cycle2"/>
    <dgm:cxn modelId="{051A72DC-E212-47F2-9C71-8D34B752514D}" type="presParOf" srcId="{D529CD8E-6F15-4309-9940-1DC259F605AD}" destId="{CBACA933-C9E0-438B-A0D5-CEAA307C117F}" srcOrd="7" destOrd="0" presId="urn:microsoft.com/office/officeart/2005/8/layout/cycle2"/>
    <dgm:cxn modelId="{EB110A1A-1A65-4822-9EAF-34F2E734F17F}" type="presParOf" srcId="{CBACA933-C9E0-438B-A0D5-CEAA307C117F}" destId="{7A809085-D05B-47E6-A289-63D044CF7A2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73C693-4E51-4E83-8AA9-D2AFC940EE7A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2CD3D5B2-E96F-4854-8858-E4331B51AE54}">
      <dgm:prSet phldrT="[Tekst]" custT="1"/>
      <dgm:spPr/>
      <dgm:t>
        <a:bodyPr/>
        <a:lstStyle/>
        <a:p>
          <a:r>
            <a:rPr lang="nl-NL" sz="2400" dirty="0"/>
            <a:t>                        </a:t>
          </a:r>
        </a:p>
        <a:p>
          <a:r>
            <a:rPr lang="nl-NL" sz="2400" dirty="0"/>
            <a:t>  </a:t>
          </a:r>
          <a:r>
            <a:rPr lang="nl-NL" sz="2300" dirty="0"/>
            <a:t>ASB-                             doelen:</a:t>
          </a:r>
        </a:p>
        <a:p>
          <a:r>
            <a:rPr lang="nl-NL" sz="2300" dirty="0"/>
            <a:t>met fin. stimulans</a:t>
          </a:r>
        </a:p>
      </dgm:t>
    </dgm:pt>
    <dgm:pt modelId="{BDA6D357-7267-49D6-9E51-9972BBE0FD8B}" type="parTrans" cxnId="{555011E1-C406-4469-85B4-3582DB14D7F2}">
      <dgm:prSet/>
      <dgm:spPr/>
      <dgm:t>
        <a:bodyPr/>
        <a:lstStyle/>
        <a:p>
          <a:endParaRPr lang="nl-NL"/>
        </a:p>
      </dgm:t>
    </dgm:pt>
    <dgm:pt modelId="{E209CFB7-5BB8-4952-AE47-BFFD3670D83A}" type="sibTrans" cxnId="{555011E1-C406-4469-85B4-3582DB14D7F2}">
      <dgm:prSet/>
      <dgm:spPr/>
      <dgm:t>
        <a:bodyPr/>
        <a:lstStyle/>
        <a:p>
          <a:endParaRPr lang="nl-NL"/>
        </a:p>
      </dgm:t>
    </dgm:pt>
    <dgm:pt modelId="{5E7FBCDF-8657-46EF-B568-7B84DA651BE9}">
      <dgm:prSet phldrT="[Tekst]" custT="1"/>
      <dgm:spPr/>
      <dgm:t>
        <a:bodyPr/>
        <a:lstStyle/>
        <a:p>
          <a:r>
            <a:rPr lang="nl-NL" sz="2300" dirty="0"/>
            <a:t>…tig keer anders innoveren</a:t>
          </a:r>
        </a:p>
      </dgm:t>
    </dgm:pt>
    <dgm:pt modelId="{DA325CD1-1E7D-45FA-8881-7DACC4470F5A}" type="parTrans" cxnId="{A1CFA85C-059F-4DF0-9A48-0B0B6D16D187}">
      <dgm:prSet/>
      <dgm:spPr/>
      <dgm:t>
        <a:bodyPr/>
        <a:lstStyle/>
        <a:p>
          <a:endParaRPr lang="nl-NL"/>
        </a:p>
      </dgm:t>
    </dgm:pt>
    <dgm:pt modelId="{A3320B69-2271-418E-87D6-2DCDFB733495}" type="sibTrans" cxnId="{A1CFA85C-059F-4DF0-9A48-0B0B6D16D187}">
      <dgm:prSet/>
      <dgm:spPr/>
      <dgm:t>
        <a:bodyPr/>
        <a:lstStyle/>
        <a:p>
          <a:endParaRPr lang="nl-NL"/>
        </a:p>
      </dgm:t>
    </dgm:pt>
    <dgm:pt modelId="{45E0A961-2F31-4DE7-BAEF-B5EF9A4505A6}" type="pres">
      <dgm:prSet presAssocID="{7F73C693-4E51-4E83-8AA9-D2AFC940EE7A}" presName="Name0" presStyleCnt="0">
        <dgm:presLayoutVars>
          <dgm:dir/>
          <dgm:animLvl val="lvl"/>
          <dgm:resizeHandles val="exact"/>
        </dgm:presLayoutVars>
      </dgm:prSet>
      <dgm:spPr/>
    </dgm:pt>
    <dgm:pt modelId="{82CCD04F-62CE-430F-BB87-8FCD7D6B701F}" type="pres">
      <dgm:prSet presAssocID="{2CD3D5B2-E96F-4854-8858-E4331B51AE54}" presName="Name8" presStyleCnt="0"/>
      <dgm:spPr/>
    </dgm:pt>
    <dgm:pt modelId="{373C2D81-B61B-4F03-AC7E-5789A1012DA5}" type="pres">
      <dgm:prSet presAssocID="{2CD3D5B2-E96F-4854-8858-E4331B51AE54}" presName="level" presStyleLbl="node1" presStyleIdx="0" presStyleCnt="2" custScaleX="78589" custLinFactNeighborX="-1061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3FD4934-6441-40E2-A317-89F431A3F322}" type="pres">
      <dgm:prSet presAssocID="{2CD3D5B2-E96F-4854-8858-E4331B51AE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785E551-E6BA-497B-BE7E-91F506705F3D}" type="pres">
      <dgm:prSet presAssocID="{5E7FBCDF-8657-46EF-B568-7B84DA651BE9}" presName="Name8" presStyleCnt="0"/>
      <dgm:spPr/>
    </dgm:pt>
    <dgm:pt modelId="{7DC2B721-ADB9-468A-89C8-80B3F7E05981}" type="pres">
      <dgm:prSet presAssocID="{5E7FBCDF-8657-46EF-B568-7B84DA651BE9}" presName="level" presStyleLbl="node1" presStyleIdx="1" presStyleCnt="2" custScaleX="89405" custScaleY="96866" custLinFactNeighborX="-18054" custLinFactNeighborY="2749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E9C5E95-08C9-4943-801B-A6DA09490680}" type="pres">
      <dgm:prSet presAssocID="{5E7FBCDF-8657-46EF-B568-7B84DA651B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7E214BD-D0F6-4373-A920-F5447ADD9186}" type="presOf" srcId="{5E7FBCDF-8657-46EF-B568-7B84DA651BE9}" destId="{BE9C5E95-08C9-4943-801B-A6DA09490680}" srcOrd="1" destOrd="0" presId="urn:microsoft.com/office/officeart/2005/8/layout/pyramid1"/>
    <dgm:cxn modelId="{F1ADC3D9-D963-40C8-BF79-2BE4D6D65203}" type="presOf" srcId="{5E7FBCDF-8657-46EF-B568-7B84DA651BE9}" destId="{7DC2B721-ADB9-468A-89C8-80B3F7E05981}" srcOrd="0" destOrd="0" presId="urn:microsoft.com/office/officeart/2005/8/layout/pyramid1"/>
    <dgm:cxn modelId="{87C0C1AF-4100-4FDA-8849-A4D58DDF446E}" type="presOf" srcId="{2CD3D5B2-E96F-4854-8858-E4331B51AE54}" destId="{373C2D81-B61B-4F03-AC7E-5789A1012DA5}" srcOrd="0" destOrd="0" presId="urn:microsoft.com/office/officeart/2005/8/layout/pyramid1"/>
    <dgm:cxn modelId="{555011E1-C406-4469-85B4-3582DB14D7F2}" srcId="{7F73C693-4E51-4E83-8AA9-D2AFC940EE7A}" destId="{2CD3D5B2-E96F-4854-8858-E4331B51AE54}" srcOrd="0" destOrd="0" parTransId="{BDA6D357-7267-49D6-9E51-9972BBE0FD8B}" sibTransId="{E209CFB7-5BB8-4952-AE47-BFFD3670D83A}"/>
    <dgm:cxn modelId="{B219C7C2-A1DE-4922-A178-334805D32D18}" type="presOf" srcId="{7F73C693-4E51-4E83-8AA9-D2AFC940EE7A}" destId="{45E0A961-2F31-4DE7-BAEF-B5EF9A4505A6}" srcOrd="0" destOrd="0" presId="urn:microsoft.com/office/officeart/2005/8/layout/pyramid1"/>
    <dgm:cxn modelId="{A1CFA85C-059F-4DF0-9A48-0B0B6D16D187}" srcId="{7F73C693-4E51-4E83-8AA9-D2AFC940EE7A}" destId="{5E7FBCDF-8657-46EF-B568-7B84DA651BE9}" srcOrd="1" destOrd="0" parTransId="{DA325CD1-1E7D-45FA-8881-7DACC4470F5A}" sibTransId="{A3320B69-2271-418E-87D6-2DCDFB733495}"/>
    <dgm:cxn modelId="{9382FFB9-644D-478B-8985-602494114BCF}" type="presOf" srcId="{2CD3D5B2-E96F-4854-8858-E4331B51AE54}" destId="{F3FD4934-6441-40E2-A317-89F431A3F322}" srcOrd="1" destOrd="0" presId="urn:microsoft.com/office/officeart/2005/8/layout/pyramid1"/>
    <dgm:cxn modelId="{E1243184-7679-4865-8F1D-9E676CCEE08E}" type="presParOf" srcId="{45E0A961-2F31-4DE7-BAEF-B5EF9A4505A6}" destId="{82CCD04F-62CE-430F-BB87-8FCD7D6B701F}" srcOrd="0" destOrd="0" presId="urn:microsoft.com/office/officeart/2005/8/layout/pyramid1"/>
    <dgm:cxn modelId="{1D21572A-B462-44FD-90F4-7759A7A8B5C9}" type="presParOf" srcId="{82CCD04F-62CE-430F-BB87-8FCD7D6B701F}" destId="{373C2D81-B61B-4F03-AC7E-5789A1012DA5}" srcOrd="0" destOrd="0" presId="urn:microsoft.com/office/officeart/2005/8/layout/pyramid1"/>
    <dgm:cxn modelId="{254F705F-0C49-48BD-879A-D635FDEBB1AE}" type="presParOf" srcId="{82CCD04F-62CE-430F-BB87-8FCD7D6B701F}" destId="{F3FD4934-6441-40E2-A317-89F431A3F322}" srcOrd="1" destOrd="0" presId="urn:microsoft.com/office/officeart/2005/8/layout/pyramid1"/>
    <dgm:cxn modelId="{97F6E6D1-FE1A-4FFF-A8C1-1053FD045E8A}" type="presParOf" srcId="{45E0A961-2F31-4DE7-BAEF-B5EF9A4505A6}" destId="{1785E551-E6BA-497B-BE7E-91F506705F3D}" srcOrd="1" destOrd="0" presId="urn:microsoft.com/office/officeart/2005/8/layout/pyramid1"/>
    <dgm:cxn modelId="{7CFDB689-6451-451F-B6BA-B02D2A0C0DDE}" type="presParOf" srcId="{1785E551-E6BA-497B-BE7E-91F506705F3D}" destId="{7DC2B721-ADB9-468A-89C8-80B3F7E05981}" srcOrd="0" destOrd="0" presId="urn:microsoft.com/office/officeart/2005/8/layout/pyramid1"/>
    <dgm:cxn modelId="{BFC5AE7A-FD4B-4301-B051-CE11786CAED7}" type="presParOf" srcId="{1785E551-E6BA-497B-BE7E-91F506705F3D}" destId="{BE9C5E95-08C9-4943-801B-A6DA0949068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BEF3CC2-9B62-4F7D-91A1-8AEC2D81F964}" type="datetimeFigureOut">
              <a:rPr lang="nl-NL" smtClean="0"/>
              <a:t>7-3-2022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6BBA27B-3DED-467D-BF94-D41103F9B7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34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BE34310-C72C-4CC0-84B4-E8726671D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A0B2E8CC-4DB7-4543-BBD9-209014FA1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17C76B1-BE01-48F7-B50C-E12994C2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851-F058-401E-B21B-0EE28AA54660}" type="datetimeFigureOut">
              <a:rPr lang="nl-NL" smtClean="0"/>
              <a:t>7-3-2022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44BB9C4-2E8D-4008-ABE6-86387D5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C07A3D6-FB8B-4A28-98C0-5547510E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B87-02D1-48F3-8DC6-2F8C0001745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483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EAA76F0-E0A6-4B41-BCA9-D1CA166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A56CF7AF-97A5-47FA-B403-CCA0F71FB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458A2B5-CC9B-4613-9630-B2CE8F37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851-F058-401E-B21B-0EE28AA54660}" type="datetimeFigureOut">
              <a:rPr lang="nl-NL" smtClean="0"/>
              <a:t>7-3-2022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3A30890-24F7-4253-B1AC-945C5283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5C75C951-3002-47CD-9D8B-9582D87B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B87-02D1-48F3-8DC6-2F8C0001745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244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0DBE964B-D714-4C78-8570-07C00627F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F50AC7F4-523D-44ED-B35C-E6E71AE44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97426FA-5B27-426A-B6BA-B4D294E3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851-F058-401E-B21B-0EE28AA54660}" type="datetimeFigureOut">
              <a:rPr lang="nl-NL" smtClean="0"/>
              <a:t>7-3-2022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E97166D-8110-42BF-A671-649ED9EEF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9504316-9BCA-411F-9EA1-A4AA1322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B87-02D1-48F3-8DC6-2F8C0001745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607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D90C80-0EC8-4CA4-B2B8-104B7431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5452978-DEBF-444F-B657-A4F853A9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BDD76ED-760A-4410-841D-35263D7D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851-F058-401E-B21B-0EE28AA54660}" type="datetimeFigureOut">
              <a:rPr lang="nl-NL" smtClean="0"/>
              <a:t>7-3-2022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5FA75B3-4F87-451E-AF6C-D84F5EB9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0963873-16C1-470A-A63F-6C9B7EDD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B87-02D1-48F3-8DC6-2F8C0001745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876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636C67-CD51-4823-84B3-CB39424E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BB2C22B3-3CC5-4E47-81CF-DFAFB1640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30CB367-B24A-4508-BC02-33FB44AC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851-F058-401E-B21B-0EE28AA54660}" type="datetimeFigureOut">
              <a:rPr lang="nl-NL" smtClean="0"/>
              <a:t>7-3-2022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5EEF8A7D-BCAD-441F-8B21-CF14353D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AA2FE72-08E0-4C3A-85AE-0EE6B3FD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B87-02D1-48F3-8DC6-2F8C0001745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465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78B38A9-90A2-476B-A238-51C85BCE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B634C25-E8EC-41F9-9FFB-CF696B6C0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4CA252D2-C9A2-4A16-A1F1-B60D026AD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FA65825B-654C-497A-82C3-06521D91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851-F058-401E-B21B-0EE28AA54660}" type="datetimeFigureOut">
              <a:rPr lang="nl-NL" smtClean="0"/>
              <a:t>7-3-2022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A6DE8F92-F41F-4522-A212-D5AE0143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9A7D705-DA4A-4D47-86EE-34B99D33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B87-02D1-48F3-8DC6-2F8C0001745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6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62BE079-357C-4A5C-BBBF-2C8C7F17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ADE142B6-E814-438F-9235-C47A6E3AD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73C8E25D-F51F-4435-A182-88083B184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848E94E8-1C8C-43A3-BC56-BE8BF108D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0B0EF481-04FB-46EB-A2A1-E1718CE13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86B6C520-0403-461A-9595-AE07B788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851-F058-401E-B21B-0EE28AA54660}" type="datetimeFigureOut">
              <a:rPr lang="nl-NL" smtClean="0"/>
              <a:t>7-3-2022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8E482E65-C19B-4F50-AFED-552AAE6E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747A682A-DB31-48FE-8ED8-8B147DA7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B87-02D1-48F3-8DC6-2F8C0001745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401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3DAC17-FFD1-45CC-B851-5CEB97DC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F28CFEB0-8433-46AE-BE60-02A933FD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851-F058-401E-B21B-0EE28AA54660}" type="datetimeFigureOut">
              <a:rPr lang="nl-NL" smtClean="0"/>
              <a:t>7-3-2022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C42041B7-0B62-4050-9000-EF7258F9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9132A120-B5C7-4266-8E44-FD1C8CBD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B87-02D1-48F3-8DC6-2F8C0001745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739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90DF334E-AA28-4FA9-AD68-328DD97C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851-F058-401E-B21B-0EE28AA54660}" type="datetimeFigureOut">
              <a:rPr lang="nl-NL" smtClean="0"/>
              <a:t>7-3-2022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4555559E-0E2A-48AB-8486-830862A7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6A3EC7B9-FA91-4F97-9426-F9106CB0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B87-02D1-48F3-8DC6-2F8C0001745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42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E21ADC-196B-4751-B858-46E847FC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ECD61E5-A478-4371-A8CB-60441E87D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5714EF57-19DA-40E7-AA49-1895ACEAB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FE1A9A6E-7B3A-47C9-8768-619EC82C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851-F058-401E-B21B-0EE28AA54660}" type="datetimeFigureOut">
              <a:rPr lang="nl-NL" smtClean="0"/>
              <a:t>7-3-2022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5E9B4B36-99E6-4FD0-A726-BBDD0A34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90131317-481D-41CC-B882-440E03D7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B87-02D1-48F3-8DC6-2F8C0001745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03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69CB0C-7AB3-47D1-9816-67F20149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02AA07FB-F38E-4098-BE0F-9FF16A141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F17FFC82-B659-4115-9922-4A6D10A21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0475FA7-AB73-45BD-8713-754D20A53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851-F058-401E-B21B-0EE28AA54660}" type="datetimeFigureOut">
              <a:rPr lang="nl-NL" smtClean="0"/>
              <a:t>7-3-2022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86602A5D-9C6F-43C6-B393-C6C98ADC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C7198DDB-3727-4FF5-85CA-243B14FC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FB87-02D1-48F3-8DC6-2F8C0001745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722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2D85D74-E57C-4989-8A39-119D3EA6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5BDEFA03-821E-4F88-8E0A-6074552E0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50E1F67-005B-41C3-8235-A7C670C63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9851-F058-401E-B21B-0EE28AA54660}" type="datetimeFigureOut">
              <a:rPr lang="nl-NL" smtClean="0"/>
              <a:t>7-3-2022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D1D999D-8021-4CDD-AEF7-EDDFCBCA6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C79891A-A45E-4149-BD7D-C18F6D213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FB87-02D1-48F3-8DC6-2F8C0001745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688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ehoop@kcgg.n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acsess.onlinelibrary.wiley.com/cms/asset/0ebd17a8-7f2e-4c02-92b6-ae4f277841dc/saj220349-fig-0001-m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124" y="544694"/>
            <a:ext cx="10583003" cy="1241348"/>
          </a:xfrm>
        </p:spPr>
        <p:txBody>
          <a:bodyPr>
            <a:noAutofit/>
          </a:bodyPr>
          <a:lstStyle/>
          <a:p>
            <a:pPr algn="l"/>
            <a:r>
              <a:rPr lang="nl-NL" sz="4000" b="1" dirty="0"/>
              <a:t>Managementmaatregelen: integrale sturing voor emissiereductie met verdienmodel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8063" y="2060848"/>
            <a:ext cx="8936329" cy="4683984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Wim de Hoop (KCGG); </a:t>
            </a:r>
            <a:r>
              <a:rPr lang="nl-NL" sz="2000" dirty="0">
                <a:hlinkClick r:id="rId2"/>
              </a:rPr>
              <a:t>dehoop@kcgg.nl</a:t>
            </a:r>
            <a:endParaRPr lang="nl-NL" sz="2000" dirty="0"/>
          </a:p>
          <a:p>
            <a:pPr algn="l"/>
            <a:endParaRPr lang="nl-NL" sz="2000" dirty="0"/>
          </a:p>
          <a:p>
            <a:pPr algn="l"/>
            <a:endParaRPr lang="nl-NL" sz="1000" dirty="0"/>
          </a:p>
          <a:p>
            <a:pPr algn="l"/>
            <a:r>
              <a:rPr lang="nl-NL" dirty="0"/>
              <a:t>T</a:t>
            </a:r>
            <a:r>
              <a:rPr lang="nl-NL" sz="2000" dirty="0"/>
              <a:t>.b.v. webinar op 4 maart 2022:</a:t>
            </a:r>
          </a:p>
          <a:p>
            <a:pPr algn="l"/>
            <a:endParaRPr lang="nl-NL" sz="2000" dirty="0"/>
          </a:p>
          <a:p>
            <a:pPr algn="l"/>
            <a:endParaRPr lang="nl-NL" sz="2000" dirty="0"/>
          </a:p>
          <a:p>
            <a:pPr algn="l"/>
            <a:r>
              <a:rPr lang="nl-NL" dirty="0"/>
              <a:t>Met medefinanciering van: </a:t>
            </a:r>
          </a:p>
          <a:p>
            <a:pPr algn="l"/>
            <a:endParaRPr lang="nl-NL" sz="2000" dirty="0"/>
          </a:p>
          <a:p>
            <a:pPr algn="l"/>
            <a:endParaRPr lang="nl-NL" sz="2000" dirty="0"/>
          </a:p>
          <a:p>
            <a:pPr algn="l"/>
            <a:endParaRPr lang="nl-NL" sz="2000" dirty="0"/>
          </a:p>
          <a:p>
            <a:pPr algn="l"/>
            <a:endParaRPr lang="nl-NL" sz="2000" dirty="0"/>
          </a:p>
          <a:p>
            <a:pPr algn="l"/>
            <a:endParaRPr lang="nl-NL" sz="2000" dirty="0"/>
          </a:p>
          <a:p>
            <a:pPr algn="l"/>
            <a:endParaRPr lang="nl-NL" sz="2000" dirty="0"/>
          </a:p>
          <a:p>
            <a:pPr algn="l"/>
            <a:endParaRPr lang="nl-NL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1" y="5071958"/>
            <a:ext cx="3861599" cy="85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C:\Users\D.W. de Hoop\AppData\Local\Microsoft\Windows\INetCache\Content.Word\PZH_groot_jp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62" y="4699143"/>
            <a:ext cx="1418970" cy="11576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592D8D94-8B2D-43C6-9DCB-60083D75C6C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66742" y="4699144"/>
            <a:ext cx="3409522" cy="10945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638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853AD6-45B3-41B8-808A-9467A956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3" y="180567"/>
            <a:ext cx="11327929" cy="1388174"/>
          </a:xfrm>
        </p:spPr>
        <p:txBody>
          <a:bodyPr>
            <a:normAutofit/>
          </a:bodyPr>
          <a:lstStyle/>
          <a:p>
            <a:r>
              <a:rPr lang="nl-NL" sz="2800" b="1" dirty="0"/>
              <a:t>Hoe op alle bedrijven/innovaties integraal stimuleren voor minder emissies en beter verdienmodel in plaats van afzonderlijke  bedrijfsmaatregelen, zoals in Noord Nederland ( dan ‘lekverliezen”).</a:t>
            </a:r>
          </a:p>
        </p:txBody>
      </p:sp>
      <p:graphicFrame>
        <p:nvGraphicFramePr>
          <p:cNvPr id="3" name="Tijdelijke aanduiding voor inhoud 4">
            <a:extLst>
              <a:ext uri="{FF2B5EF4-FFF2-40B4-BE49-F238E27FC236}">
                <a16:creationId xmlns:a16="http://schemas.microsoft.com/office/drawing/2014/main" xmlns="" id="{25E77523-71EC-42F7-8601-567D8F76B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58306"/>
              </p:ext>
            </p:extLst>
          </p:nvPr>
        </p:nvGraphicFramePr>
        <p:xfrm>
          <a:off x="293615" y="1367405"/>
          <a:ext cx="7466202" cy="470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35B5CB96-5D11-4F9C-BB1F-D81898B992D6}"/>
              </a:ext>
            </a:extLst>
          </p:cNvPr>
          <p:cNvSpPr txBox="1"/>
          <p:nvPr/>
        </p:nvSpPr>
        <p:spPr>
          <a:xfrm>
            <a:off x="6904138" y="1342441"/>
            <a:ext cx="4574794" cy="4666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Concrete financiële stimulans via MINAS 2.0 (ASB):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 een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stimulering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 minstens € 300 euro/ ha/jaar onder de volgende voorwaarden: </a:t>
            </a:r>
            <a:b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stikstofoverschot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ha daalt onder 75 % van huidig gemiddelde van de sector;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koolstofopbouw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organische stofopbouw in de bodem van minstens 0,1 procentpunt;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minstens 3 % van oppervlakte van het bedrijf heeft extra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randenbeheer en/of kruidenrijk grasland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7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ACDB2E1-D502-4E9E-B2A8-44F9260F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1" y="0"/>
            <a:ext cx="9009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7D6AC5-A08B-44D0-A309-7AC6D48D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20" y="201337"/>
            <a:ext cx="5095762" cy="612396"/>
          </a:xfrm>
        </p:spPr>
        <p:txBody>
          <a:bodyPr>
            <a:normAutofit fontScale="90000"/>
          </a:bodyPr>
          <a:lstStyle/>
          <a:p>
            <a:r>
              <a:rPr lang="nl-NL" sz="3600" b="1" dirty="0"/>
              <a:t>ASB=MINAS 2.0: Doelenbeleid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57D20FFA-F91E-4BD3-9060-6D794C74C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419" y="813733"/>
            <a:ext cx="5298482" cy="5947794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nl-NL" sz="2800" b="1" dirty="0">
                <a:solidFill>
                  <a:srgbClr val="FF0000"/>
                </a:solidFill>
              </a:rPr>
              <a:t>Sturen via generiek MINAS 2.0-systeem op nationaal niveau</a:t>
            </a:r>
          </a:p>
          <a:p>
            <a:pPr marL="285750" indent="-285750">
              <a:buFontTx/>
              <a:buChar char="-"/>
            </a:pPr>
            <a:r>
              <a:rPr lang="nl-NL" sz="2800" b="1" dirty="0">
                <a:solidFill>
                  <a:srgbClr val="FF0000"/>
                </a:solidFill>
              </a:rPr>
              <a:t>Gebiedsgerichte bijsturing via MINAS 2.0-normen</a:t>
            </a:r>
          </a:p>
          <a:p>
            <a:pPr marL="285750" indent="-285750">
              <a:buFontTx/>
              <a:buChar char="-"/>
            </a:pPr>
            <a:r>
              <a:rPr lang="nl-NL" sz="2800" b="1" dirty="0">
                <a:solidFill>
                  <a:srgbClr val="FF0000"/>
                </a:solidFill>
              </a:rPr>
              <a:t>Duidelijk, integraal en flexibel systeem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Effectief en efficiënt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Snel winst voor milieu- , klimaat- en biodiversiteit</a:t>
            </a:r>
          </a:p>
          <a:p>
            <a:r>
              <a:rPr lang="nl-NL" sz="2800" b="1" dirty="0">
                <a:solidFill>
                  <a:srgbClr val="0070C0"/>
                </a:solidFill>
              </a:rPr>
              <a:t>Blijft de boer aan het roer met verdienmodel</a:t>
            </a:r>
          </a:p>
          <a:p>
            <a:r>
              <a:rPr lang="nl-NL" sz="2800" b="1" dirty="0">
                <a:solidFill>
                  <a:srgbClr val="0070C0"/>
                </a:solidFill>
              </a:rPr>
              <a:t>En kunnen vele bloemetjes/ innovaties/ bedrijven bloeien!!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4E630CF7-A87A-4910-BC30-6B0647CA1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75" y="18177"/>
            <a:ext cx="2660977" cy="496316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xmlns="" id="{A53C9148-00BF-467D-A204-BD7FA0B5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545" y="26082"/>
            <a:ext cx="3199446" cy="120050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xmlns="" id="{FB724124-1942-4A30-9050-26FABAFC6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712" y="3535960"/>
            <a:ext cx="2385293" cy="322556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xmlns="" id="{316C283C-85A2-4AF7-B7D7-AFDD800C4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852" y="1252665"/>
            <a:ext cx="3467973" cy="5605335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xmlns="" id="{7A1FDD60-8AF3-4537-AF6A-49F9D765E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760005" y="4290053"/>
            <a:ext cx="1780363" cy="2541865"/>
          </a:xfrm>
        </p:spPr>
      </p:pic>
    </p:spTree>
    <p:extLst>
      <p:ext uri="{BB962C8B-B14F-4D97-AF65-F5344CB8AC3E}">
        <p14:creationId xmlns:p14="http://schemas.microsoft.com/office/powerpoint/2010/main" val="411192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5B4CDB-C2EE-4D98-B08D-85BA2D8F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83" y="0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9C941C8E-0899-4E5E-B1BE-7F67ABB5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8" y="83889"/>
            <a:ext cx="10827910" cy="67741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97EFDC43-2C3D-43EA-BFD0-8CB53690F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024" y="83888"/>
            <a:ext cx="3027368" cy="394354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6BA84082-14AC-439C-9B2C-C74AEF651588}"/>
              </a:ext>
            </a:extLst>
          </p:cNvPr>
          <p:cNvSpPr txBox="1"/>
          <p:nvPr/>
        </p:nvSpPr>
        <p:spPr>
          <a:xfrm>
            <a:off x="226503" y="3271523"/>
            <a:ext cx="84479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Hiervoor hebben we wel duidelijke doelen en integrale en flexibele instrumenten nodig</a:t>
            </a:r>
            <a:endParaRPr lang="nl-NL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8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5B4CDB-C2EE-4D98-B08D-85BA2D8F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83" y="0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9C941C8E-0899-4E5E-B1BE-7F67ABB5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" y="259220"/>
            <a:ext cx="10346519" cy="647294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97EFDC43-2C3D-43EA-BFD0-8CB53690F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817" y="0"/>
            <a:ext cx="2436879" cy="317435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6BA84082-14AC-439C-9B2C-C74AEF651588}"/>
              </a:ext>
            </a:extLst>
          </p:cNvPr>
          <p:cNvSpPr txBox="1"/>
          <p:nvPr/>
        </p:nvSpPr>
        <p:spPr>
          <a:xfrm>
            <a:off x="226503" y="3271523"/>
            <a:ext cx="84479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Hiervoor hebben we wel duidelijke doelen en integrale en flexibele instrumenten nodig</a:t>
            </a:r>
            <a:endParaRPr lang="nl-NL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3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69966077-F9C6-42B2-9DC7-65E1D049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34" y="0"/>
            <a:ext cx="6822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4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1FA477-C23A-4BF2-8C66-43667C86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126857"/>
            <a:ext cx="10896600" cy="767484"/>
          </a:xfrm>
        </p:spPr>
        <p:txBody>
          <a:bodyPr>
            <a:normAutofit fontScale="90000"/>
          </a:bodyPr>
          <a:lstStyle/>
          <a:p>
            <a:r>
              <a:rPr lang="nl-NL" sz="3200" b="1" dirty="0"/>
              <a:t>Noord-Nederland wil voorrang voor stikstofmaatregelen </a:t>
            </a:r>
            <a:br>
              <a:rPr lang="nl-NL" sz="3200" b="1" dirty="0"/>
            </a:br>
            <a:endParaRPr lang="nl-NL" sz="3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AE4A0ABE-ECAC-4C35-A05A-E41605B45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212" y="586330"/>
            <a:ext cx="5258606" cy="6124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122BEDEE-03A8-43AD-982D-77C629C417AB}"/>
              </a:ext>
            </a:extLst>
          </p:cNvPr>
          <p:cNvSpPr txBox="1"/>
          <p:nvPr/>
        </p:nvSpPr>
        <p:spPr>
          <a:xfrm>
            <a:off x="173182" y="586331"/>
            <a:ext cx="6587030" cy="6124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/>
              <a:t>Omdat: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Reductie loopt moeizaam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Opkoop valt tegen</a:t>
            </a:r>
          </a:p>
          <a:p>
            <a:r>
              <a:rPr lang="nl-NL" sz="2800" dirty="0"/>
              <a:t>Daarom snellere, effectieve maatregelen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Financiële stimulans van 180 mln euro aan 4500 melkveebedrijven voor:</a:t>
            </a:r>
          </a:p>
          <a:p>
            <a:r>
              <a:rPr lang="nl-NL" sz="2800" dirty="0"/>
              <a:t>      * water op stalvloeren</a:t>
            </a:r>
          </a:p>
          <a:p>
            <a:r>
              <a:rPr lang="nl-NL" sz="2800" dirty="0"/>
              <a:t>      * water bij uitrijden mest en preciezer</a:t>
            </a:r>
          </a:p>
          <a:p>
            <a:r>
              <a:rPr lang="nl-NL" sz="2800" dirty="0"/>
              <a:t>      * additieven aan veevoer</a:t>
            </a:r>
          </a:p>
          <a:p>
            <a:r>
              <a:rPr lang="nl-NL" sz="2800" dirty="0"/>
              <a:t>      * meer weidegang</a:t>
            </a:r>
          </a:p>
          <a:p>
            <a:r>
              <a:rPr lang="nl-NL" sz="2800" dirty="0"/>
              <a:t>      * lager eiwit in voer</a:t>
            </a:r>
          </a:p>
          <a:p>
            <a:r>
              <a:rPr lang="nl-NL" sz="2800" dirty="0"/>
              <a:t>Verwacht effect: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driekwart van 4500 melkveehouders 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20 tot 30 procent reductie</a:t>
            </a:r>
          </a:p>
        </p:txBody>
      </p:sp>
    </p:spTree>
    <p:extLst>
      <p:ext uri="{BB962C8B-B14F-4D97-AF65-F5344CB8AC3E}">
        <p14:creationId xmlns:p14="http://schemas.microsoft.com/office/powerpoint/2010/main" val="36475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A064C84-AA55-4B60-A285-033C6C0E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6" y="0"/>
            <a:ext cx="11132190" cy="1051133"/>
          </a:xfrm>
        </p:spPr>
        <p:txBody>
          <a:bodyPr>
            <a:noAutofit/>
          </a:bodyPr>
          <a:lstStyle/>
          <a:p>
            <a:r>
              <a:rPr lang="nl-NL" sz="4000" b="1" dirty="0"/>
              <a:t>Benutten en integreren van belangrijke biologische processen </a:t>
            </a:r>
          </a:p>
        </p:txBody>
      </p:sp>
      <p:graphicFrame>
        <p:nvGraphicFramePr>
          <p:cNvPr id="9" name="Tijdelijke aanduiding voor inhoud 3">
            <a:extLst>
              <a:ext uri="{FF2B5EF4-FFF2-40B4-BE49-F238E27FC236}">
                <a16:creationId xmlns:a16="http://schemas.microsoft.com/office/drawing/2014/main" xmlns="" id="{5A824221-082E-44C8-ABFE-5495DA4D6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584213"/>
              </p:ext>
            </p:extLst>
          </p:nvPr>
        </p:nvGraphicFramePr>
        <p:xfrm>
          <a:off x="-581026" y="876300"/>
          <a:ext cx="12320019" cy="581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93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A064C84-AA55-4B60-A285-033C6C0E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11" y="117321"/>
            <a:ext cx="2424418" cy="21056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-NL" sz="4000" b="1" dirty="0"/>
              <a:t>Interacties tussen de processen  </a:t>
            </a:r>
          </a:p>
        </p:txBody>
      </p:sp>
      <p:graphicFrame>
        <p:nvGraphicFramePr>
          <p:cNvPr id="9" name="Tijdelijke aanduiding voor inhoud 3">
            <a:extLst>
              <a:ext uri="{FF2B5EF4-FFF2-40B4-BE49-F238E27FC236}">
                <a16:creationId xmlns:a16="http://schemas.microsoft.com/office/drawing/2014/main" xmlns="" id="{5A824221-082E-44C8-ABFE-5495DA4D69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33290" y="1987181"/>
          <a:ext cx="7597212" cy="297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ijl: links 7">
            <a:extLst>
              <a:ext uri="{FF2B5EF4-FFF2-40B4-BE49-F238E27FC236}">
                <a16:creationId xmlns:a16="http://schemas.microsoft.com/office/drawing/2014/main" xmlns="" id="{96F9D171-1A5E-41C7-A2E7-5CB770EFA477}"/>
              </a:ext>
            </a:extLst>
          </p:cNvPr>
          <p:cNvSpPr/>
          <p:nvPr/>
        </p:nvSpPr>
        <p:spPr>
          <a:xfrm rot="3378730">
            <a:off x="2207784" y="4492114"/>
            <a:ext cx="1025174" cy="39226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DC0B90CC-5BD3-41C1-B840-62F1ADCC6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656" y="145393"/>
            <a:ext cx="3477236" cy="2098906"/>
          </a:xfrm>
          <a:prstGeom prst="rect">
            <a:avLst/>
          </a:prstGeom>
        </p:spPr>
      </p:pic>
      <p:sp>
        <p:nvSpPr>
          <p:cNvPr id="11" name="Pijl: links 10">
            <a:extLst>
              <a:ext uri="{FF2B5EF4-FFF2-40B4-BE49-F238E27FC236}">
                <a16:creationId xmlns:a16="http://schemas.microsoft.com/office/drawing/2014/main" xmlns="" id="{C8E29844-55A9-4647-A125-91FC2B4432AF}"/>
              </a:ext>
            </a:extLst>
          </p:cNvPr>
          <p:cNvSpPr/>
          <p:nvPr/>
        </p:nvSpPr>
        <p:spPr>
          <a:xfrm rot="9234620">
            <a:off x="2720971" y="1960388"/>
            <a:ext cx="882007" cy="26201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Pijl: links 11">
            <a:extLst>
              <a:ext uri="{FF2B5EF4-FFF2-40B4-BE49-F238E27FC236}">
                <a16:creationId xmlns:a16="http://schemas.microsoft.com/office/drawing/2014/main" xmlns="" id="{A7AB931A-69EE-402D-BE33-E79CB507F58A}"/>
              </a:ext>
            </a:extLst>
          </p:cNvPr>
          <p:cNvSpPr/>
          <p:nvPr/>
        </p:nvSpPr>
        <p:spPr>
          <a:xfrm rot="14537743">
            <a:off x="7083787" y="1861986"/>
            <a:ext cx="683074" cy="392267"/>
          </a:xfrm>
          <a:prstGeom prst="lef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Pijl: links 15">
            <a:extLst>
              <a:ext uri="{FF2B5EF4-FFF2-40B4-BE49-F238E27FC236}">
                <a16:creationId xmlns:a16="http://schemas.microsoft.com/office/drawing/2014/main" xmlns="" id="{10CD6EFB-A5D4-4BF1-BB6E-48D238D745B1}"/>
              </a:ext>
            </a:extLst>
          </p:cNvPr>
          <p:cNvSpPr/>
          <p:nvPr/>
        </p:nvSpPr>
        <p:spPr>
          <a:xfrm rot="20319277">
            <a:off x="5995405" y="4042979"/>
            <a:ext cx="1035335" cy="392267"/>
          </a:xfrm>
          <a:prstGeom prst="lef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09312443-D01A-498A-B794-EF230B4000CD}"/>
              </a:ext>
            </a:extLst>
          </p:cNvPr>
          <p:cNvSpPr txBox="1"/>
          <p:nvPr/>
        </p:nvSpPr>
        <p:spPr>
          <a:xfrm>
            <a:off x="503338" y="520117"/>
            <a:ext cx="208885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/>
              <a:t>Krachtvoer- eiwit</a:t>
            </a:r>
          </a:p>
        </p:txBody>
      </p:sp>
      <p:sp>
        <p:nvSpPr>
          <p:cNvPr id="18" name="Pijl: links 17">
            <a:extLst>
              <a:ext uri="{FF2B5EF4-FFF2-40B4-BE49-F238E27FC236}">
                <a16:creationId xmlns:a16="http://schemas.microsoft.com/office/drawing/2014/main" xmlns="" id="{39E86655-073F-4CC2-B3F4-951A664A2102}"/>
              </a:ext>
            </a:extLst>
          </p:cNvPr>
          <p:cNvSpPr/>
          <p:nvPr/>
        </p:nvSpPr>
        <p:spPr>
          <a:xfrm rot="12604671">
            <a:off x="2628830" y="1380252"/>
            <a:ext cx="882007" cy="26201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3B55F5C6-4D39-4A86-903C-64390E97C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8511" y="276687"/>
            <a:ext cx="1922474" cy="1272624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xmlns="" id="{F93874E2-4C08-4947-A699-F90A4F7ED208}"/>
              </a:ext>
            </a:extLst>
          </p:cNvPr>
          <p:cNvSpPr txBox="1"/>
          <p:nvPr/>
        </p:nvSpPr>
        <p:spPr>
          <a:xfrm>
            <a:off x="7597273" y="258497"/>
            <a:ext cx="153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Ureummeter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xmlns="" id="{8C81F8D6-2202-401E-B11E-DCC8B4918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5727" y="2832099"/>
            <a:ext cx="5074675" cy="31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725AB928-35B0-41C0-A8FA-79B6F63AE9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330" y="2463497"/>
            <a:ext cx="3666279" cy="154834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83428D79-8663-4A6F-A7F9-586C21EA5C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7884" y="4852008"/>
            <a:ext cx="4674519" cy="1873277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xmlns="" id="{64838D2B-1B89-4692-9D70-2FC2EEAA91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285" y="2456647"/>
            <a:ext cx="3183826" cy="16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3">
            <a:extLst>
              <a:ext uri="{FF2B5EF4-FFF2-40B4-BE49-F238E27FC236}">
                <a16:creationId xmlns:a16="http://schemas.microsoft.com/office/drawing/2014/main" xmlns="" id="{C736AE82-E147-41AC-BAF8-F6AF2E17C2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556107"/>
              </p:ext>
            </p:extLst>
          </p:nvPr>
        </p:nvGraphicFramePr>
        <p:xfrm>
          <a:off x="1740961" y="223098"/>
          <a:ext cx="6711192" cy="302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33B59F88-F551-4CC7-9860-4BB2957D7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9233" y="35980"/>
            <a:ext cx="2722940" cy="17800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B4DFE14F-A78F-46FC-B6E9-D6351054A0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1730" y="1997778"/>
            <a:ext cx="4022765" cy="37748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Afbeelding 4" descr="Details are in the caption following the image">
            <a:hlinkClick r:id="rId9" tgtFrame="&quot;_blank&quot;"/>
            <a:extLst>
              <a:ext uri="{FF2B5EF4-FFF2-40B4-BE49-F238E27FC236}">
                <a16:creationId xmlns:a16="http://schemas.microsoft.com/office/drawing/2014/main" xmlns="" id="{208BE3DB-619C-40E1-B126-6672AD166D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95" y="3553543"/>
            <a:ext cx="4037420" cy="308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CFFF4D52-0E54-4D37-AE52-E1CE706D8D3C}"/>
              </a:ext>
            </a:extLst>
          </p:cNvPr>
          <p:cNvSpPr txBox="1"/>
          <p:nvPr/>
        </p:nvSpPr>
        <p:spPr>
          <a:xfrm>
            <a:off x="151002" y="196604"/>
            <a:ext cx="3112315" cy="45624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”Several independent comparisons indicate regenerative farming practices enhance the nutritional profiles of crops and livestock”.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Studie in 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Science : </a:t>
            </a:r>
            <a:r>
              <a:rPr lang="en-US" sz="20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 health and nutrient density: preliminary comparison of regenerative and conventional farming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A83D275-2F36-4E4A-9F6B-D5285F09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9" y="75501"/>
            <a:ext cx="11261521" cy="704675"/>
          </a:xfrm>
        </p:spPr>
        <p:txBody>
          <a:bodyPr>
            <a:noAutofit/>
          </a:bodyPr>
          <a:lstStyle/>
          <a:p>
            <a:r>
              <a:rPr lang="nl-NL" sz="3200" b="1" dirty="0"/>
              <a:t>Mineralenbalans van Nederlandse landbouw in 2020; in mln kg stikstof (N): MINAS-balans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xmlns="" id="{D7546159-909E-4D48-A817-F4E48A1BD8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878005"/>
              </p:ext>
            </p:extLst>
          </p:nvPr>
        </p:nvGraphicFramePr>
        <p:xfrm>
          <a:off x="-461394" y="578841"/>
          <a:ext cx="11202798" cy="5796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FB3913CC-F4CC-453D-8F10-8B43197EC3D0}"/>
              </a:ext>
            </a:extLst>
          </p:cNvPr>
          <p:cNvSpPr/>
          <p:nvPr/>
        </p:nvSpPr>
        <p:spPr>
          <a:xfrm>
            <a:off x="276836" y="4072856"/>
            <a:ext cx="1795241" cy="8645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Gewassen:</a:t>
            </a:r>
          </a:p>
          <a:p>
            <a:pPr algn="ctr"/>
            <a:r>
              <a:rPr lang="nl-NL" sz="2400" dirty="0"/>
              <a:t>84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CDA9C848-9652-4410-8381-DF38098C481A}"/>
              </a:ext>
            </a:extLst>
          </p:cNvPr>
          <p:cNvSpPr/>
          <p:nvPr/>
        </p:nvSpPr>
        <p:spPr>
          <a:xfrm>
            <a:off x="301305" y="992489"/>
            <a:ext cx="1795241" cy="13044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Zuivel</a:t>
            </a:r>
          </a:p>
          <a:p>
            <a:pPr algn="ctr"/>
            <a:r>
              <a:rPr lang="nl-NL" sz="2800" dirty="0"/>
              <a:t>Vlees;</a:t>
            </a:r>
          </a:p>
          <a:p>
            <a:pPr algn="ctr"/>
            <a:r>
              <a:rPr lang="nl-NL" sz="2800" dirty="0"/>
              <a:t>208</a:t>
            </a:r>
          </a:p>
        </p:txBody>
      </p:sp>
      <p:sp>
        <p:nvSpPr>
          <p:cNvPr id="7" name="Rechthoek: afgeschuinde bovenhoeken 6">
            <a:extLst>
              <a:ext uri="{FF2B5EF4-FFF2-40B4-BE49-F238E27FC236}">
                <a16:creationId xmlns:a16="http://schemas.microsoft.com/office/drawing/2014/main" xmlns="" id="{D68203D8-284D-441C-B4BB-F8C5BE23ED81}"/>
              </a:ext>
            </a:extLst>
          </p:cNvPr>
          <p:cNvSpPr/>
          <p:nvPr/>
        </p:nvSpPr>
        <p:spPr>
          <a:xfrm>
            <a:off x="8296710" y="407396"/>
            <a:ext cx="1761690" cy="222674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Kracht-voer/ restpro-dukten;</a:t>
            </a:r>
          </a:p>
          <a:p>
            <a:pPr algn="ctr"/>
            <a:r>
              <a:rPr lang="nl-NL" sz="2400" dirty="0"/>
              <a:t>415</a:t>
            </a:r>
          </a:p>
        </p:txBody>
      </p:sp>
      <p:sp>
        <p:nvSpPr>
          <p:cNvPr id="8" name="Rechthoek: afgeschuinde bovenhoeken 7">
            <a:extLst>
              <a:ext uri="{FF2B5EF4-FFF2-40B4-BE49-F238E27FC236}">
                <a16:creationId xmlns:a16="http://schemas.microsoft.com/office/drawing/2014/main" xmlns="" id="{642E5C1D-3155-4C58-86C6-DC1A1F9C8134}"/>
              </a:ext>
            </a:extLst>
          </p:cNvPr>
          <p:cNvSpPr/>
          <p:nvPr/>
        </p:nvSpPr>
        <p:spPr>
          <a:xfrm>
            <a:off x="8426744" y="3990202"/>
            <a:ext cx="1761691" cy="1513886"/>
          </a:xfrm>
          <a:prstGeom prst="snip2Same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Kunst- mest-stoffen: 220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4CCB798B-975E-4C45-AE88-A4B77F25EAE4}"/>
              </a:ext>
            </a:extLst>
          </p:cNvPr>
          <p:cNvSpPr/>
          <p:nvPr/>
        </p:nvSpPr>
        <p:spPr>
          <a:xfrm>
            <a:off x="276836" y="3090295"/>
            <a:ext cx="1761689" cy="6595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Mest:</a:t>
            </a:r>
          </a:p>
          <a:p>
            <a:pPr algn="ctr"/>
            <a:r>
              <a:rPr lang="nl-NL" sz="2400" dirty="0"/>
              <a:t>73</a:t>
            </a:r>
          </a:p>
        </p:txBody>
      </p:sp>
      <p:sp>
        <p:nvSpPr>
          <p:cNvPr id="10" name="Rechthoek: afgeschuinde bovenhoeken 9">
            <a:extLst>
              <a:ext uri="{FF2B5EF4-FFF2-40B4-BE49-F238E27FC236}">
                <a16:creationId xmlns:a16="http://schemas.microsoft.com/office/drawing/2014/main" xmlns="" id="{E2521E57-FCE9-4C30-9611-452D1EDD6E18}"/>
              </a:ext>
            </a:extLst>
          </p:cNvPr>
          <p:cNvSpPr/>
          <p:nvPr/>
        </p:nvSpPr>
        <p:spPr>
          <a:xfrm>
            <a:off x="9101066" y="5654180"/>
            <a:ext cx="788566" cy="1044429"/>
          </a:xfrm>
          <a:prstGeom prst="snip2Same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Org. Stof:</a:t>
            </a:r>
          </a:p>
          <a:p>
            <a:pPr algn="ctr"/>
            <a:r>
              <a:rPr lang="nl-NL" dirty="0"/>
              <a:t>16</a:t>
            </a:r>
          </a:p>
        </p:txBody>
      </p:sp>
      <p:sp>
        <p:nvSpPr>
          <p:cNvPr id="11" name="Stroomdiagram: Magnetische schijf 10">
            <a:extLst>
              <a:ext uri="{FF2B5EF4-FFF2-40B4-BE49-F238E27FC236}">
                <a16:creationId xmlns:a16="http://schemas.microsoft.com/office/drawing/2014/main" xmlns="" id="{974BAC81-1E48-4A21-B430-01672CF31643}"/>
              </a:ext>
            </a:extLst>
          </p:cNvPr>
          <p:cNvSpPr/>
          <p:nvPr/>
        </p:nvSpPr>
        <p:spPr>
          <a:xfrm>
            <a:off x="301305" y="4985269"/>
            <a:ext cx="3312952" cy="1893705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Stikstofoverschot: 306</a:t>
            </a:r>
          </a:p>
        </p:txBody>
      </p:sp>
      <p:sp>
        <p:nvSpPr>
          <p:cNvPr id="12" name="Pijl: links 11">
            <a:extLst>
              <a:ext uri="{FF2B5EF4-FFF2-40B4-BE49-F238E27FC236}">
                <a16:creationId xmlns:a16="http://schemas.microsoft.com/office/drawing/2014/main" xmlns="" id="{E741B58E-05C9-473C-8B40-7BC5AA71E1F7}"/>
              </a:ext>
            </a:extLst>
          </p:cNvPr>
          <p:cNvSpPr/>
          <p:nvPr/>
        </p:nvSpPr>
        <p:spPr>
          <a:xfrm>
            <a:off x="6096000" y="1344271"/>
            <a:ext cx="2220636" cy="646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Pijl: links 12">
            <a:extLst>
              <a:ext uri="{FF2B5EF4-FFF2-40B4-BE49-F238E27FC236}">
                <a16:creationId xmlns:a16="http://schemas.microsoft.com/office/drawing/2014/main" xmlns="" id="{C566D85A-EB8E-42B8-AA82-578765CB9F41}"/>
              </a:ext>
            </a:extLst>
          </p:cNvPr>
          <p:cNvSpPr/>
          <p:nvPr/>
        </p:nvSpPr>
        <p:spPr>
          <a:xfrm rot="20652458">
            <a:off x="6104950" y="4922732"/>
            <a:ext cx="2450511" cy="40564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Pijl: links 13">
            <a:extLst>
              <a:ext uri="{FF2B5EF4-FFF2-40B4-BE49-F238E27FC236}">
                <a16:creationId xmlns:a16="http://schemas.microsoft.com/office/drawing/2014/main" xmlns="" id="{1FFE22A0-0051-49B1-9898-9E970CF901AE}"/>
              </a:ext>
            </a:extLst>
          </p:cNvPr>
          <p:cNvSpPr/>
          <p:nvPr/>
        </p:nvSpPr>
        <p:spPr>
          <a:xfrm rot="270823">
            <a:off x="5942803" y="6076142"/>
            <a:ext cx="3160984" cy="5541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Pijl: links 14">
            <a:extLst>
              <a:ext uri="{FF2B5EF4-FFF2-40B4-BE49-F238E27FC236}">
                <a16:creationId xmlns:a16="http://schemas.microsoft.com/office/drawing/2014/main" xmlns="" id="{7A865A4D-18A4-4BF2-8682-DF6DA1559D29}"/>
              </a:ext>
            </a:extLst>
          </p:cNvPr>
          <p:cNvSpPr/>
          <p:nvPr/>
        </p:nvSpPr>
        <p:spPr>
          <a:xfrm>
            <a:off x="2133600" y="1392490"/>
            <a:ext cx="1979805" cy="32300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Pijl: links 15">
            <a:extLst>
              <a:ext uri="{FF2B5EF4-FFF2-40B4-BE49-F238E27FC236}">
                <a16:creationId xmlns:a16="http://schemas.microsoft.com/office/drawing/2014/main" xmlns="" id="{28EFB28F-68C5-4A20-AE8E-A1EE4F3A4845}"/>
              </a:ext>
            </a:extLst>
          </p:cNvPr>
          <p:cNvSpPr/>
          <p:nvPr/>
        </p:nvSpPr>
        <p:spPr>
          <a:xfrm rot="19897977">
            <a:off x="2023506" y="4253591"/>
            <a:ext cx="650112" cy="358558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Pijl: links 2">
            <a:extLst>
              <a:ext uri="{FF2B5EF4-FFF2-40B4-BE49-F238E27FC236}">
                <a16:creationId xmlns:a16="http://schemas.microsoft.com/office/drawing/2014/main" xmlns="" id="{B8EEA742-ADC9-401B-BB89-8543CDA19869}"/>
              </a:ext>
            </a:extLst>
          </p:cNvPr>
          <p:cNvSpPr/>
          <p:nvPr/>
        </p:nvSpPr>
        <p:spPr>
          <a:xfrm rot="19485124">
            <a:off x="2956257" y="4434332"/>
            <a:ext cx="966934" cy="86459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335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5B4CDB-C2EE-4D98-B08D-85BA2D8F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83" y="0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9C941C8E-0899-4E5E-B1BE-7F67ABB5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8" y="83889"/>
            <a:ext cx="10827910" cy="67741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97EFDC43-2C3D-43EA-BFD0-8CB53690F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024" y="83888"/>
            <a:ext cx="3027368" cy="394354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6BA84082-14AC-439C-9B2C-C74AEF651588}"/>
              </a:ext>
            </a:extLst>
          </p:cNvPr>
          <p:cNvSpPr txBox="1"/>
          <p:nvPr/>
        </p:nvSpPr>
        <p:spPr>
          <a:xfrm>
            <a:off x="226503" y="3271523"/>
            <a:ext cx="84479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Hiervoor hebben we wel duidelijke doelen en integrale en flexibele instrumenten nodig</a:t>
            </a:r>
            <a:endParaRPr lang="nl-NL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600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Breedbeeld</PresentationFormat>
  <Paragraphs>83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Kantoorthema</vt:lpstr>
      <vt:lpstr>Managementmaatregelen: integrale sturing voor emissiereductie met verdienmodel</vt:lpstr>
      <vt:lpstr>PowerPoint-presentatie</vt:lpstr>
      <vt:lpstr>PowerPoint-presentatie</vt:lpstr>
      <vt:lpstr>Noord-Nederland wil voorrang voor stikstofmaatregelen  </vt:lpstr>
      <vt:lpstr>Benutten en integreren van belangrijke biologische processen </vt:lpstr>
      <vt:lpstr>Interacties tussen de processen  </vt:lpstr>
      <vt:lpstr>PowerPoint-presentatie</vt:lpstr>
      <vt:lpstr>Mineralenbalans van Nederlandse landbouw in 2020; in mln kg stikstof (N): MINAS-balans</vt:lpstr>
      <vt:lpstr>PowerPoint-presentatie</vt:lpstr>
      <vt:lpstr>Hoe op alle bedrijven/innovaties integraal stimuleren voor minder emissies en beter verdienmodel in plaats van afzonderlijke  bedrijfsmaatregelen, zoals in Noord Nederland ( dan ‘lekverliezen”).</vt:lpstr>
      <vt:lpstr>PowerPoint-presentatie</vt:lpstr>
      <vt:lpstr>ASB=MINAS 2.0: Doelenbeleid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dehoop@kcgg.nl</dc:creator>
  <cp:lastModifiedBy>Herre Bartlema</cp:lastModifiedBy>
  <cp:revision>121</cp:revision>
  <cp:lastPrinted>2022-02-24T20:00:30Z</cp:lastPrinted>
  <dcterms:created xsi:type="dcterms:W3CDTF">2021-04-12T10:19:18Z</dcterms:created>
  <dcterms:modified xsi:type="dcterms:W3CDTF">2022-03-07T11:07:42Z</dcterms:modified>
</cp:coreProperties>
</file>