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297" r:id="rId3"/>
    <p:sldId id="296" r:id="rId4"/>
    <p:sldId id="298" r:id="rId5"/>
    <p:sldId id="300" r:id="rId6"/>
    <p:sldId id="30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426" autoAdjust="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9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36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281" y="-73122"/>
            <a:ext cx="12501282" cy="69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NB.  ER BESTAAT EEN WIJDVERBREID MISVERSTAND DAT HET KENMERK VAN PRECISIEBEMESTING IS PLAATSPECIFIEK DOSEREN</a:t>
            </a:r>
          </a:p>
          <a:p>
            <a:r>
              <a:rPr lang="nl-NL" dirty="0"/>
              <a:t>         OP HET NIVEAU VAN ENKELE VIERKANTE METERS EN DAT HET ALLEEN KAN MET DURE MACHINES </a:t>
            </a:r>
          </a:p>
          <a:p>
            <a:endParaRPr lang="nl-NL" dirty="0"/>
          </a:p>
          <a:p>
            <a:r>
              <a:rPr lang="nl-NL" dirty="0"/>
              <a:t>KENMERK 1 : SCHERPE BEGRENZING, MEESTAL PERCEELSGRENS, SOMS ZONEGRENS, IN DE TOEKOMST GRENS VAN PLANTGAT</a:t>
            </a:r>
          </a:p>
          <a:p>
            <a:r>
              <a:rPr lang="nl-NL" dirty="0"/>
              <a:t>KENMERK 2 : KAN LOW TECH  EN HIGH TECH ZIJN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51" y="-167425"/>
            <a:ext cx="12476451" cy="70254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flipH="1">
            <a:off x="-284455" y="-167425"/>
            <a:ext cx="12476451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               </a:t>
            </a:r>
            <a:r>
              <a:rPr lang="nl-NL" sz="2400" b="1" dirty="0" smtClean="0">
                <a:solidFill>
                  <a:schemeClr val="accent4">
                    <a:lumMod val="50000"/>
                  </a:schemeClr>
                </a:solidFill>
              </a:rPr>
              <a:t>DIT ZIJN DE KENMERKEN  VAN PRECISIEBEMESTING:</a:t>
            </a:r>
            <a:br>
              <a:rPr lang="nl-NL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>                                                                             </a:t>
            </a:r>
            <a:br>
              <a:rPr lang="nl-NL" dirty="0" smtClean="0"/>
            </a:br>
            <a:r>
              <a:rPr lang="nl-NL" sz="2400" b="1" dirty="0" smtClean="0">
                <a:solidFill>
                  <a:schemeClr val="bg1"/>
                </a:solidFill>
              </a:rPr>
              <a:t>                                                                                  A</a:t>
            </a:r>
            <a:r>
              <a:rPr lang="nl-NL" sz="2400" dirty="0" smtClean="0"/>
              <a:t>  </a:t>
            </a:r>
            <a:r>
              <a:rPr lang="nl-NL" sz="2400" b="1" dirty="0" smtClean="0">
                <a:solidFill>
                  <a:schemeClr val="bg1"/>
                </a:solidFill>
              </a:rPr>
              <a:t>SCHERP BEGRENSD </a:t>
            </a:r>
            <a:r>
              <a:rPr lang="nl-NL" sz="2400" dirty="0" smtClean="0">
                <a:solidFill>
                  <a:schemeClr val="bg1"/>
                </a:solidFill>
              </a:rPr>
              <a:t>PLAATSEN IN DE WORTELZONE</a:t>
            </a:r>
            <a:r>
              <a:rPr lang="nl-NL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</a:t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 smtClean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r>
              <a:rPr lang="nl-NL" sz="2400" b="1" dirty="0" smtClean="0">
                <a:solidFill>
                  <a:schemeClr val="bg1"/>
                </a:solidFill>
              </a:rPr>
              <a:t>B</a:t>
            </a:r>
            <a:r>
              <a:rPr lang="nl-NL" sz="2400" dirty="0" smtClean="0">
                <a:solidFill>
                  <a:schemeClr val="bg1"/>
                </a:solidFill>
              </a:rPr>
              <a:t>  OP  HET JUISTE MOMENT</a:t>
            </a:r>
            <a:br>
              <a:rPr lang="nl-NL" sz="2400" dirty="0" smtClean="0">
                <a:solidFill>
                  <a:schemeClr val="bg1"/>
                </a:solidFill>
              </a:rPr>
            </a:br>
            <a:endParaRPr lang="nl-NL" sz="2400" dirty="0" smtClean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r>
              <a:rPr lang="nl-NL" sz="2400" b="1" dirty="0" smtClean="0">
                <a:solidFill>
                  <a:schemeClr val="bg1"/>
                </a:solidFill>
              </a:rPr>
              <a:t>C</a:t>
            </a:r>
            <a:r>
              <a:rPr lang="nl-NL" sz="2400" dirty="0" smtClean="0">
                <a:solidFill>
                  <a:schemeClr val="bg1"/>
                </a:solidFill>
              </a:rPr>
              <a:t>  VAN DE JUISTE MESTSTOF,  CIRCULAIR 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 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                                                                                  </a:t>
            </a:r>
            <a:r>
              <a:rPr lang="nl-NL" sz="2400" b="1" dirty="0" smtClean="0">
                <a:solidFill>
                  <a:schemeClr val="bg1"/>
                </a:solidFill>
              </a:rPr>
              <a:t>D</a:t>
            </a:r>
            <a:r>
              <a:rPr lang="nl-NL" sz="2400" dirty="0" smtClean="0">
                <a:solidFill>
                  <a:schemeClr val="bg1"/>
                </a:solidFill>
              </a:rPr>
              <a:t>   IN DE JUISTE DOSERING , - 20 %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 smtClean="0">
                <a:solidFill>
                  <a:schemeClr val="bg1"/>
                </a:solidFill>
              </a:rPr>
              <a:t>                                                                                  </a:t>
            </a:r>
            <a:r>
              <a:rPr lang="nl-NL" sz="2400" b="1" dirty="0" smtClean="0">
                <a:solidFill>
                  <a:schemeClr val="bg1"/>
                </a:solidFill>
              </a:rPr>
              <a:t>met  eenvoudige tot dure machines</a:t>
            </a:r>
            <a:br>
              <a:rPr lang="nl-NL" sz="2400" b="1" dirty="0" smtClean="0">
                <a:solidFill>
                  <a:schemeClr val="bg1"/>
                </a:solidFill>
              </a:rPr>
            </a:br>
            <a:r>
              <a:rPr lang="nl-NL" sz="2400" b="1" dirty="0" smtClean="0">
                <a:solidFill>
                  <a:schemeClr val="bg1"/>
                </a:solidFill>
              </a:rPr>
              <a:t>                                                                                  vrijwel altijd op </a:t>
            </a:r>
            <a:r>
              <a:rPr lang="nl-NL" sz="2400" b="1" dirty="0" smtClean="0">
                <a:solidFill>
                  <a:schemeClr val="bg1"/>
                </a:solidFill>
              </a:rPr>
              <a:t>perceelsniveau</a:t>
            </a:r>
            <a:r>
              <a:rPr lang="nl-NL" sz="2400" b="1" dirty="0" smtClean="0"/>
              <a:t>.</a:t>
            </a:r>
            <a:endParaRPr lang="nl-NL" dirty="0" smtClean="0"/>
          </a:p>
          <a:p>
            <a:r>
              <a:rPr lang="nl-NL" dirty="0" smtClean="0"/>
              <a:t>                                                                                                           </a:t>
            </a:r>
            <a:endParaRPr lang="nl-NL" dirty="0"/>
          </a:p>
          <a:p>
            <a:endParaRPr lang="nl-NL" dirty="0" smtClean="0"/>
          </a:p>
          <a:p>
            <a:r>
              <a:rPr lang="nl-NL" sz="2400" dirty="0" smtClean="0">
                <a:solidFill>
                  <a:schemeClr val="bg1"/>
                </a:solidFill>
              </a:rPr>
              <a:t>          VOOR VIDEO’S EN HANDLEIDINGEN :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             WWW.SMARTFERTILIZATION.ORG  </a:t>
            </a:r>
            <a:endParaRPr lang="nl-NL" sz="2400" dirty="0">
              <a:solidFill>
                <a:schemeClr val="bg1"/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>                                                                                     </a:t>
            </a:r>
            <a:r>
              <a:rPr lang="nl-NL" dirty="0" smtClean="0">
                <a:solidFill>
                  <a:schemeClr val="bg1"/>
                </a:solidFill>
              </a:rPr>
              <a:t>NCOK</a:t>
            </a:r>
            <a:r>
              <a:rPr lang="nl-NL" dirty="0" smtClean="0"/>
              <a:t>          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bg1"/>
                </a:solidFill>
              </a:rPr>
              <a:t>21 juni 2022 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7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7" y="0"/>
            <a:ext cx="8509747" cy="567316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64024" y="6145306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             WE KUNNEN ZONDER N-KUNSTMEST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15390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63"/>
            <a:ext cx="7195349" cy="52561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732059" y="618563"/>
            <a:ext cx="4459941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accent4">
                    <a:lumMod val="50000"/>
                  </a:schemeClr>
                </a:solidFill>
              </a:rPr>
              <a:t>DE MACHINES :</a:t>
            </a:r>
          </a:p>
          <a:p>
            <a:endParaRPr lang="nl-NL" sz="2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A BOERENMACHINES</a:t>
            </a:r>
          </a:p>
          <a:p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spuiloog   PBM Rijnland</a:t>
            </a:r>
          </a:p>
          <a:p>
            <a:endParaRPr lang="nl-NL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B LOONWERKERSMACHINES</a:t>
            </a:r>
            <a:b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nl-NL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spuiloog: spaakwiel Duport</a:t>
            </a:r>
          </a:p>
          <a:p>
            <a:r>
              <a:rPr lang="nl-NL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</a:t>
            </a:r>
            <a:r>
              <a:rPr lang="nl-NL" sz="2800" b="1" dirty="0" err="1" smtClean="0">
                <a:solidFill>
                  <a:schemeClr val="accent4">
                    <a:lumMod val="50000"/>
                  </a:schemeClr>
                </a:solidFill>
              </a:rPr>
              <a:t>gwbm</a:t>
            </a: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 Slootsmid</a:t>
            </a:r>
          </a:p>
          <a:p>
            <a:r>
              <a:rPr lang="nl-NL" sz="28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nl-NL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mineralenconcentraat:</a:t>
            </a:r>
          </a:p>
          <a:p>
            <a:r>
              <a:rPr lang="nl-NL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</a:t>
            </a:r>
            <a:r>
              <a:rPr lang="nl-NL" sz="2800" b="1" dirty="0" err="1" smtClean="0">
                <a:solidFill>
                  <a:schemeClr val="accent4">
                    <a:lumMod val="50000"/>
                  </a:schemeClr>
                </a:solidFill>
              </a:rPr>
              <a:t>gwbm</a:t>
            </a: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 Slootsmid</a:t>
            </a:r>
          </a:p>
          <a:p>
            <a:r>
              <a:rPr lang="nl-NL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                 </a:t>
            </a:r>
            <a:r>
              <a:rPr lang="nl-NL" sz="2800" b="1" dirty="0" err="1" smtClean="0">
                <a:solidFill>
                  <a:schemeClr val="accent4">
                    <a:lumMod val="50000"/>
                  </a:schemeClr>
                </a:solidFill>
              </a:rPr>
              <a:t>Bomech</a:t>
            </a:r>
            <a:endParaRPr lang="nl-NL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nl-NL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</a:rPr>
              <a:t>INLINE BLENDING</a:t>
            </a:r>
          </a:p>
          <a:p>
            <a:endParaRPr lang="nl-NL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705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1077260"/>
            <a:ext cx="8106334" cy="540422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85071" y="349623"/>
            <a:ext cx="756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accent4">
                    <a:lumMod val="50000"/>
                  </a:schemeClr>
                </a:solidFill>
              </a:rPr>
              <a:t>LAATSTE NIEUWS : BOMECH FARMER 15 voor vloeibare ciculaire meststoffen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51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02660" y="914400"/>
            <a:ext cx="10865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nl-NL" sz="5400" b="1" dirty="0" err="1" smtClean="0">
                <a:solidFill>
                  <a:schemeClr val="accent4">
                    <a:lumMod val="50000"/>
                  </a:schemeClr>
                </a:solidFill>
              </a:rPr>
              <a:t>Inline</a:t>
            </a:r>
            <a:r>
              <a:rPr lang="nl-NL" sz="5400" b="1" dirty="0" smtClean="0">
                <a:solidFill>
                  <a:schemeClr val="accent4">
                    <a:lumMod val="50000"/>
                  </a:schemeClr>
                </a:solidFill>
              </a:rPr>
              <a:t> blenden  in Wassenaar</a:t>
            </a:r>
          </a:p>
          <a:p>
            <a:endParaRPr lang="nl-NL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519518" y="3092797"/>
            <a:ext cx="8283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50000"/>
                  </a:schemeClr>
                </a:solidFill>
              </a:rPr>
              <a:t>Door de loonwerker bij het sleepslangen</a:t>
            </a:r>
          </a:p>
          <a:p>
            <a:endParaRPr lang="nl-NL" dirty="0"/>
          </a:p>
          <a:p>
            <a:r>
              <a:rPr lang="nl-NL" dirty="0" smtClean="0"/>
              <a:t>https</a:t>
            </a:r>
            <a:r>
              <a:rPr lang="nl-NL" dirty="0"/>
              <a:t>://www.youtube.com/watch?v=XmaJ3VNd5F4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613647" y="5257801"/>
            <a:ext cx="861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50000"/>
                  </a:schemeClr>
                </a:solidFill>
              </a:rPr>
              <a:t>Door de boer zelf bij het aanzuigen van drijfmest</a:t>
            </a:r>
          </a:p>
          <a:p>
            <a:endParaRPr lang="nl-NL" dirty="0"/>
          </a:p>
          <a:p>
            <a:r>
              <a:rPr lang="nl-NL" dirty="0" smtClean="0"/>
              <a:t>https</a:t>
            </a:r>
            <a:r>
              <a:rPr lang="nl-NL" dirty="0"/>
              <a:t>://youtu.be/HcQWD3oas1Y</a:t>
            </a:r>
          </a:p>
        </p:txBody>
      </p:sp>
    </p:spTree>
    <p:extLst>
      <p:ext uri="{BB962C8B-B14F-4D97-AF65-F5344CB8AC3E}">
        <p14:creationId xmlns:p14="http://schemas.microsoft.com/office/powerpoint/2010/main" val="39266136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120</Words>
  <Application>Microsoft Office PowerPoint</Application>
  <PresentationFormat>Breedbeeld</PresentationFormat>
  <Paragraphs>45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107</cp:revision>
  <dcterms:created xsi:type="dcterms:W3CDTF">2021-01-08T09:27:21Z</dcterms:created>
  <dcterms:modified xsi:type="dcterms:W3CDTF">2022-06-20T20:47:21Z</dcterms:modified>
</cp:coreProperties>
</file>