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788" r:id="rId2"/>
    <p:sldId id="888" r:id="rId3"/>
    <p:sldId id="847" r:id="rId4"/>
    <p:sldId id="886" r:id="rId5"/>
    <p:sldId id="778" r:id="rId6"/>
    <p:sldId id="840" r:id="rId7"/>
    <p:sldId id="913" r:id="rId8"/>
    <p:sldId id="950" r:id="rId9"/>
    <p:sldId id="949" r:id="rId10"/>
    <p:sldId id="914" r:id="rId11"/>
    <p:sldId id="912" r:id="rId12"/>
  </p:sldIdLst>
  <p:sldSz cx="12192000" cy="6858000"/>
  <p:notesSz cx="6888163" cy="100203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5B75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7" autoAdjust="0"/>
    <p:restoredTop sz="92749" autoAdjust="0"/>
  </p:normalViewPr>
  <p:slideViewPr>
    <p:cSldViewPr snapToGrid="0">
      <p:cViewPr varScale="1">
        <p:scale>
          <a:sx n="83" d="100"/>
          <a:sy n="83" d="100"/>
        </p:scale>
        <p:origin x="96"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_WIM\AAAKCGGPOP3%20Administraties\KCGGScan\KCGG%20BodemScan%20tot%20maatregelen,%20machines%20en%20verdienmodellen.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800" b="1" i="0" u="none" strike="noStrike" kern="1200" baseline="0">
                <a:solidFill>
                  <a:sysClr val="windowText" lastClr="000000"/>
                </a:solidFill>
                <a:latin typeface="+mn-lt"/>
                <a:ea typeface="+mn-ea"/>
                <a:cs typeface="+mn-cs"/>
              </a:defRPr>
            </a:pPr>
            <a:r>
              <a:rPr lang="en-US" sz="2800" b="1" i="0" baseline="0">
                <a:effectLst/>
              </a:rPr>
              <a:t>KCGG-BodemScan van graslandpercelen; 1= zeer slecht, 10=zeer goed </a:t>
            </a:r>
            <a:endParaRPr lang="nl-NL" sz="2800">
              <a:effectLst/>
            </a:endParaRPr>
          </a:p>
        </c:rich>
      </c:tx>
      <c:layout>
        <c:manualLayout>
          <c:xMode val="edge"/>
          <c:yMode val="edge"/>
          <c:x val="7.7458472645707807E-2"/>
          <c:y val="1.1564625540612097E-2"/>
        </c:manualLayout>
      </c:layout>
      <c:overlay val="0"/>
    </c:title>
    <c:autoTitleDeleted val="0"/>
    <c:plotArea>
      <c:layout>
        <c:manualLayout>
          <c:layoutTarget val="inner"/>
          <c:xMode val="edge"/>
          <c:yMode val="edge"/>
          <c:x val="0.21517221652791266"/>
          <c:y val="0.22026719253416288"/>
          <c:w val="0.55380461758729316"/>
          <c:h val="0.73055077213642927"/>
        </c:manualLayout>
      </c:layout>
      <c:radarChart>
        <c:radarStyle val="marker"/>
        <c:varyColors val="0"/>
        <c:ser>
          <c:idx val="0"/>
          <c:order val="0"/>
          <c:tx>
            <c:strRef>
              <c:f>'KCGG-BodemScan'!$C$9</c:f>
              <c:strCache>
                <c:ptCount val="1"/>
                <c:pt idx="0">
                  <c:v>perceel 1</c:v>
                </c:pt>
              </c:strCache>
            </c:strRef>
          </c:tx>
          <c:spPr>
            <a:ln w="57150">
              <a:solidFill>
                <a:schemeClr val="accent2">
                  <a:lumMod val="75000"/>
                </a:schemeClr>
              </a:solidFill>
            </a:ln>
          </c:spPr>
          <c:marker>
            <c:symbol val="none"/>
          </c:marker>
          <c:cat>
            <c:strRef>
              <c:f>'KCGG-BodemScan'!$B$10:$B$26</c:f>
              <c:strCache>
                <c:ptCount val="17"/>
                <c:pt idx="0">
                  <c:v>profilering</c:v>
                </c:pt>
                <c:pt idx="1">
                  <c:v>waterhuis-houding</c:v>
                </c:pt>
                <c:pt idx="2">
                  <c:v>verdichting </c:v>
                </c:pt>
                <c:pt idx="3">
                  <c:v>beworteling </c:v>
                </c:pt>
                <c:pt idx="4">
                  <c:v>grasmat</c:v>
                </c:pt>
                <c:pt idx="5">
                  <c:v>grasbestand</c:v>
                </c:pt>
                <c:pt idx="6">
                  <c:v>organische stof </c:v>
                </c:pt>
                <c:pt idx="7">
                  <c:v>C/N-verhouding</c:v>
                </c:pt>
                <c:pt idx="8">
                  <c:v>bodemleven</c:v>
                </c:pt>
                <c:pt idx="9">
                  <c:v>zuurtegraad </c:v>
                </c:pt>
                <c:pt idx="10">
                  <c:v>CEC </c:v>
                </c:pt>
                <c:pt idx="11">
                  <c:v>Ca/Mg/K-bezetting </c:v>
                </c:pt>
                <c:pt idx="12">
                  <c:v>Ca-beschik-baarheid</c:v>
                </c:pt>
                <c:pt idx="13">
                  <c:v>fosfaat-toestand(P-AL)</c:v>
                </c:pt>
                <c:pt idx="14">
                  <c:v>precisie-bemesting </c:v>
                </c:pt>
                <c:pt idx="15">
                  <c:v>opbrengst </c:v>
                </c:pt>
                <c:pt idx="16">
                  <c:v>Quality4Cow</c:v>
                </c:pt>
              </c:strCache>
            </c:strRef>
          </c:cat>
          <c:val>
            <c:numRef>
              <c:f>'KCGG-BodemScan'!$C$10:$C$26</c:f>
              <c:numCache>
                <c:formatCode>General</c:formatCode>
                <c:ptCount val="17"/>
                <c:pt idx="0">
                  <c:v>8</c:v>
                </c:pt>
                <c:pt idx="1">
                  <c:v>7</c:v>
                </c:pt>
                <c:pt idx="2">
                  <c:v>4</c:v>
                </c:pt>
                <c:pt idx="3">
                  <c:v>4</c:v>
                </c:pt>
                <c:pt idx="4">
                  <c:v>4</c:v>
                </c:pt>
                <c:pt idx="5">
                  <c:v>4</c:v>
                </c:pt>
                <c:pt idx="6">
                  <c:v>7</c:v>
                </c:pt>
                <c:pt idx="7">
                  <c:v>5</c:v>
                </c:pt>
                <c:pt idx="8">
                  <c:v>4</c:v>
                </c:pt>
                <c:pt idx="9">
                  <c:v>8</c:v>
                </c:pt>
                <c:pt idx="10">
                  <c:v>6</c:v>
                </c:pt>
                <c:pt idx="11">
                  <c:v>5</c:v>
                </c:pt>
                <c:pt idx="12">
                  <c:v>3</c:v>
                </c:pt>
                <c:pt idx="13">
                  <c:v>9</c:v>
                </c:pt>
                <c:pt idx="14">
                  <c:v>5</c:v>
                </c:pt>
                <c:pt idx="15">
                  <c:v>4</c:v>
                </c:pt>
                <c:pt idx="16">
                  <c:v>6</c:v>
                </c:pt>
              </c:numCache>
            </c:numRef>
          </c:val>
          <c:extLst xmlns:c16r2="http://schemas.microsoft.com/office/drawing/2015/06/chart">
            <c:ext xmlns:c16="http://schemas.microsoft.com/office/drawing/2014/chart" uri="{C3380CC4-5D6E-409C-BE32-E72D297353CC}">
              <c16:uniqueId val="{00000000-3E62-4D99-B6B2-0CE242BA7F3F}"/>
            </c:ext>
          </c:extLst>
        </c:ser>
        <c:ser>
          <c:idx val="1"/>
          <c:order val="1"/>
          <c:tx>
            <c:strRef>
              <c:f>'KCGG-BodemScan'!$D$9</c:f>
              <c:strCache>
                <c:ptCount val="1"/>
                <c:pt idx="0">
                  <c:v>perceel 2</c:v>
                </c:pt>
              </c:strCache>
            </c:strRef>
          </c:tx>
          <c:spPr>
            <a:ln w="57150">
              <a:solidFill>
                <a:srgbClr val="406F2D"/>
              </a:solidFill>
            </a:ln>
          </c:spPr>
          <c:marker>
            <c:symbol val="none"/>
          </c:marker>
          <c:cat>
            <c:strRef>
              <c:f>'KCGG-BodemScan'!$B$10:$B$26</c:f>
              <c:strCache>
                <c:ptCount val="17"/>
                <c:pt idx="0">
                  <c:v>profilering</c:v>
                </c:pt>
                <c:pt idx="1">
                  <c:v>waterhuis-houding</c:v>
                </c:pt>
                <c:pt idx="2">
                  <c:v>verdichting </c:v>
                </c:pt>
                <c:pt idx="3">
                  <c:v>beworteling </c:v>
                </c:pt>
                <c:pt idx="4">
                  <c:v>grasmat</c:v>
                </c:pt>
                <c:pt idx="5">
                  <c:v>grasbestand</c:v>
                </c:pt>
                <c:pt idx="6">
                  <c:v>organische stof </c:v>
                </c:pt>
                <c:pt idx="7">
                  <c:v>C/N-verhouding</c:v>
                </c:pt>
                <c:pt idx="8">
                  <c:v>bodemleven</c:v>
                </c:pt>
                <c:pt idx="9">
                  <c:v>zuurtegraad </c:v>
                </c:pt>
                <c:pt idx="10">
                  <c:v>CEC </c:v>
                </c:pt>
                <c:pt idx="11">
                  <c:v>Ca/Mg/K-bezetting </c:v>
                </c:pt>
                <c:pt idx="12">
                  <c:v>Ca-beschik-baarheid</c:v>
                </c:pt>
                <c:pt idx="13">
                  <c:v>fosfaat-toestand(P-AL)</c:v>
                </c:pt>
                <c:pt idx="14">
                  <c:v>precisie-bemesting </c:v>
                </c:pt>
                <c:pt idx="15">
                  <c:v>opbrengst </c:v>
                </c:pt>
                <c:pt idx="16">
                  <c:v>Quality4Cow</c:v>
                </c:pt>
              </c:strCache>
            </c:strRef>
          </c:cat>
          <c:val>
            <c:numRef>
              <c:f>'KCGG-BodemScan'!$D$10:$D$26</c:f>
              <c:numCache>
                <c:formatCode>General</c:formatCode>
                <c:ptCount val="17"/>
                <c:pt idx="0">
                  <c:v>9</c:v>
                </c:pt>
                <c:pt idx="1">
                  <c:v>6</c:v>
                </c:pt>
                <c:pt idx="2">
                  <c:v>8</c:v>
                </c:pt>
                <c:pt idx="3">
                  <c:v>7</c:v>
                </c:pt>
                <c:pt idx="4">
                  <c:v>8</c:v>
                </c:pt>
                <c:pt idx="5">
                  <c:v>8</c:v>
                </c:pt>
                <c:pt idx="6">
                  <c:v>8</c:v>
                </c:pt>
                <c:pt idx="7">
                  <c:v>7</c:v>
                </c:pt>
                <c:pt idx="8">
                  <c:v>7</c:v>
                </c:pt>
                <c:pt idx="9">
                  <c:v>9</c:v>
                </c:pt>
                <c:pt idx="10">
                  <c:v>8</c:v>
                </c:pt>
                <c:pt idx="11">
                  <c:v>8</c:v>
                </c:pt>
                <c:pt idx="12">
                  <c:v>9</c:v>
                </c:pt>
                <c:pt idx="13">
                  <c:v>8</c:v>
                </c:pt>
                <c:pt idx="14">
                  <c:v>6</c:v>
                </c:pt>
                <c:pt idx="15">
                  <c:v>8</c:v>
                </c:pt>
                <c:pt idx="16">
                  <c:v>8</c:v>
                </c:pt>
              </c:numCache>
            </c:numRef>
          </c:val>
          <c:extLst xmlns:c16r2="http://schemas.microsoft.com/office/drawing/2015/06/chart">
            <c:ext xmlns:c16="http://schemas.microsoft.com/office/drawing/2014/chart" uri="{C3380CC4-5D6E-409C-BE32-E72D297353CC}">
              <c16:uniqueId val="{00000001-3E62-4D99-B6B2-0CE242BA7F3F}"/>
            </c:ext>
          </c:extLst>
        </c:ser>
        <c:dLbls>
          <c:showLegendKey val="0"/>
          <c:showVal val="0"/>
          <c:showCatName val="0"/>
          <c:showSerName val="0"/>
          <c:showPercent val="0"/>
          <c:showBubbleSize val="0"/>
        </c:dLbls>
        <c:axId val="376667800"/>
        <c:axId val="376668192"/>
      </c:radarChart>
      <c:catAx>
        <c:axId val="376667800"/>
        <c:scaling>
          <c:orientation val="minMax"/>
        </c:scaling>
        <c:delete val="0"/>
        <c:axPos val="b"/>
        <c:majorGridlines/>
        <c:numFmt formatCode="General" sourceLinked="0"/>
        <c:majorTickMark val="none"/>
        <c:minorTickMark val="none"/>
        <c:tickLblPos val="nextTo"/>
        <c:spPr>
          <a:ln w="9525">
            <a:noFill/>
          </a:ln>
        </c:spPr>
        <c:txPr>
          <a:bodyPr/>
          <a:lstStyle/>
          <a:p>
            <a:pPr>
              <a:defRPr sz="2000" b="1">
                <a:solidFill>
                  <a:sysClr val="windowText" lastClr="000000"/>
                </a:solidFill>
              </a:defRPr>
            </a:pPr>
            <a:endParaRPr lang="nl-NL"/>
          </a:p>
        </c:txPr>
        <c:crossAx val="376668192"/>
        <c:crosses val="autoZero"/>
        <c:auto val="1"/>
        <c:lblAlgn val="ctr"/>
        <c:lblOffset val="100"/>
        <c:noMultiLvlLbl val="0"/>
      </c:catAx>
      <c:valAx>
        <c:axId val="376668192"/>
        <c:scaling>
          <c:orientation val="minMax"/>
          <c:max val="10"/>
        </c:scaling>
        <c:delete val="0"/>
        <c:axPos val="l"/>
        <c:majorGridlines/>
        <c:numFmt formatCode="General" sourceLinked="1"/>
        <c:majorTickMark val="none"/>
        <c:minorTickMark val="none"/>
        <c:tickLblPos val="nextTo"/>
        <c:txPr>
          <a:bodyPr/>
          <a:lstStyle/>
          <a:p>
            <a:pPr>
              <a:defRPr sz="1800" b="0"/>
            </a:pPr>
            <a:endParaRPr lang="nl-NL"/>
          </a:p>
        </c:txPr>
        <c:crossAx val="376667800"/>
        <c:crosses val="autoZero"/>
        <c:crossBetween val="between"/>
      </c:valAx>
    </c:plotArea>
    <c:legend>
      <c:legendPos val="r"/>
      <c:layout>
        <c:manualLayout>
          <c:xMode val="edge"/>
          <c:yMode val="edge"/>
          <c:x val="0.77946290470876645"/>
          <c:y val="7.7845200309508741E-2"/>
          <c:w val="0.14467925996224024"/>
          <c:h val="0.11402027224997806"/>
        </c:manualLayout>
      </c:layout>
      <c:overlay val="0"/>
      <c:txPr>
        <a:bodyPr/>
        <a:lstStyle/>
        <a:p>
          <a:pPr>
            <a:defRPr sz="2000" b="1"/>
          </a:pPr>
          <a:endParaRPr lang="nl-NL"/>
        </a:p>
      </c:txPr>
    </c:legend>
    <c:plotVisOnly val="1"/>
    <c:dispBlanksAs val="gap"/>
    <c:showDLblsOverMax val="0"/>
  </c:chart>
  <c:spPr>
    <a:ln>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3200" b="1" i="0" u="none" strike="noStrike" kern="1200" spc="0" baseline="0">
                <a:solidFill>
                  <a:schemeClr val="tx1">
                    <a:lumMod val="65000"/>
                    <a:lumOff val="35000"/>
                  </a:schemeClr>
                </a:solidFill>
                <a:latin typeface="+mn-lt"/>
                <a:ea typeface="+mn-ea"/>
                <a:cs typeface="+mn-cs"/>
              </a:defRPr>
            </a:pPr>
            <a:r>
              <a:rPr lang="en-US" sz="3200" b="1" dirty="0" err="1"/>
              <a:t>Verloop</a:t>
            </a:r>
            <a:r>
              <a:rPr lang="en-US" sz="3200" b="1" dirty="0"/>
              <a:t> </a:t>
            </a:r>
            <a:r>
              <a:rPr lang="en-US" sz="3200" b="1" dirty="0" err="1"/>
              <a:t>ureumgehalte</a:t>
            </a:r>
            <a:r>
              <a:rPr lang="en-US" sz="3200" b="1" dirty="0"/>
              <a:t> </a:t>
            </a:r>
            <a:r>
              <a:rPr lang="en-US" sz="3200" b="1" dirty="0" err="1"/>
              <a:t>melk</a:t>
            </a:r>
            <a:r>
              <a:rPr lang="en-US" sz="3200" b="1" dirty="0"/>
              <a:t> in Nederland</a:t>
            </a:r>
          </a:p>
        </c:rich>
      </c:tx>
      <c:layout/>
      <c:overlay val="0"/>
      <c:spPr>
        <a:noFill/>
        <a:ln>
          <a:noFill/>
        </a:ln>
        <a:effectLst/>
      </c:spPr>
      <c:txPr>
        <a:bodyPr rot="0" spcFirstLastPara="1" vertOverflow="ellipsis" vert="horz" wrap="square" anchor="ctr" anchorCtr="1"/>
        <a:lstStyle/>
        <a:p>
          <a:pPr>
            <a:defRPr sz="3200" b="1" i="0" u="none" strike="noStrike" kern="1200" spc="0" baseline="0">
              <a:solidFill>
                <a:schemeClr val="tx1">
                  <a:lumMod val="65000"/>
                  <a:lumOff val="35000"/>
                </a:schemeClr>
              </a:solidFill>
              <a:latin typeface="+mn-lt"/>
              <a:ea typeface="+mn-ea"/>
              <a:cs typeface="+mn-cs"/>
            </a:defRPr>
          </a:pPr>
          <a:endParaRPr lang="nl-NL"/>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172144365901935"/>
          <c:y val="0.15807827592979448"/>
          <c:w val="0.8583945481285199"/>
          <c:h val="0.71390986840930593"/>
        </c:manualLayout>
      </c:layout>
      <c:bar3DChart>
        <c:barDir val="col"/>
        <c:grouping val="clustered"/>
        <c:varyColors val="0"/>
        <c:ser>
          <c:idx val="0"/>
          <c:order val="0"/>
          <c:tx>
            <c:strRef>
              <c:f>Blad1!$C$53</c:f>
              <c:strCache>
                <c:ptCount val="1"/>
                <c:pt idx="0">
                  <c:v>ureumgehalte melk </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Blad1!$B$54:$B$56</c:f>
              <c:numCache>
                <c:formatCode>General</c:formatCode>
                <c:ptCount val="3"/>
                <c:pt idx="0">
                  <c:v>1997</c:v>
                </c:pt>
                <c:pt idx="1">
                  <c:v>2005</c:v>
                </c:pt>
                <c:pt idx="2">
                  <c:v>2018</c:v>
                </c:pt>
              </c:numCache>
            </c:numRef>
          </c:cat>
          <c:val>
            <c:numRef>
              <c:f>Blad1!$C$54:$C$56</c:f>
              <c:numCache>
                <c:formatCode>General</c:formatCode>
                <c:ptCount val="3"/>
                <c:pt idx="0">
                  <c:v>31</c:v>
                </c:pt>
                <c:pt idx="1">
                  <c:v>24.7</c:v>
                </c:pt>
                <c:pt idx="2">
                  <c:v>22.5</c:v>
                </c:pt>
              </c:numCache>
            </c:numRef>
          </c:val>
          <c:extLst xmlns:c16r2="http://schemas.microsoft.com/office/drawing/2015/06/chart">
            <c:ext xmlns:c16="http://schemas.microsoft.com/office/drawing/2014/chart" uri="{C3380CC4-5D6E-409C-BE32-E72D297353CC}">
              <c16:uniqueId val="{00000000-1A71-4647-9E32-13559AB8A0B6}"/>
            </c:ext>
          </c:extLst>
        </c:ser>
        <c:dLbls>
          <c:showLegendKey val="0"/>
          <c:showVal val="1"/>
          <c:showCatName val="0"/>
          <c:showSerName val="0"/>
          <c:showPercent val="0"/>
          <c:showBubbleSize val="0"/>
        </c:dLbls>
        <c:gapWidth val="150"/>
        <c:shape val="box"/>
        <c:axId val="377743792"/>
        <c:axId val="377744968"/>
        <c:axId val="0"/>
      </c:bar3DChart>
      <c:catAx>
        <c:axId val="3777437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nl-NL"/>
          </a:p>
        </c:txPr>
        <c:crossAx val="377744968"/>
        <c:crosses val="autoZero"/>
        <c:auto val="1"/>
        <c:lblAlgn val="ctr"/>
        <c:lblOffset val="100"/>
        <c:noMultiLvlLbl val="0"/>
      </c:catAx>
      <c:valAx>
        <c:axId val="377744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nl-NL"/>
          </a:p>
        </c:txPr>
        <c:crossAx val="37774379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sz="1800" b="1"/>
              <a:t>Ontwikkeling stikstofoverschot per ha, ammoniakemissie en nitraatuitspoeling in de melkveehouderij</a:t>
            </a:r>
            <a:r>
              <a:rPr lang="nl-NL" sz="1800" b="1" baseline="0"/>
              <a:t> ( in % t.o.v. 1995)</a:t>
            </a:r>
            <a:endParaRPr lang="nl-NL" sz="1800" b="1"/>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0"/>
          <c:order val="0"/>
          <c:tx>
            <c:strRef>
              <c:f>'Ammoniakemissie in landbouw en '!$M$168</c:f>
              <c:strCache>
                <c:ptCount val="1"/>
                <c:pt idx="0">
                  <c:v>Stikstofoverschot per ha in % t.o.v. 1995; alle melkveebedrijven</c:v>
                </c:pt>
              </c:strCache>
            </c:strRef>
          </c:tx>
          <c:spPr>
            <a:solidFill>
              <a:schemeClr val="accent1"/>
            </a:solidFill>
            <a:ln>
              <a:noFill/>
            </a:ln>
            <a:effectLst/>
          </c:spPr>
          <c:invertIfNegative val="0"/>
          <c:cat>
            <c:strRef>
              <c:f>'Ammoniakemissie in landbouw en '!$N$167:$P$167</c:f>
              <c:strCache>
                <c:ptCount val="3"/>
                <c:pt idx="0">
                  <c:v>1995</c:v>
                </c:pt>
                <c:pt idx="1">
                  <c:v>2005 of 2007</c:v>
                </c:pt>
                <c:pt idx="2">
                  <c:v>2018 of 2019 of 2020</c:v>
                </c:pt>
              </c:strCache>
            </c:strRef>
          </c:cat>
          <c:val>
            <c:numRef>
              <c:f>'Ammoniakemissie in landbouw en '!$N$168:$P$168</c:f>
              <c:numCache>
                <c:formatCode>0</c:formatCode>
                <c:ptCount val="3"/>
                <c:pt idx="0">
                  <c:v>100</c:v>
                </c:pt>
                <c:pt idx="1">
                  <c:v>46.577667807923582</c:v>
                </c:pt>
                <c:pt idx="2">
                  <c:v>46.76755761429353</c:v>
                </c:pt>
              </c:numCache>
            </c:numRef>
          </c:val>
          <c:extLst xmlns:c16r2="http://schemas.microsoft.com/office/drawing/2015/06/chart">
            <c:ext xmlns:c16="http://schemas.microsoft.com/office/drawing/2014/chart" uri="{C3380CC4-5D6E-409C-BE32-E72D297353CC}">
              <c16:uniqueId val="{00000000-5613-4DF3-92C4-CDC755637D25}"/>
            </c:ext>
          </c:extLst>
        </c:ser>
        <c:ser>
          <c:idx val="1"/>
          <c:order val="1"/>
          <c:tx>
            <c:strRef>
              <c:f>'Ammoniakemissie in landbouw en '!$M$169</c:f>
              <c:strCache>
                <c:ptCount val="1"/>
                <c:pt idx="0">
                  <c:v>Nitraatuitspoeling in % t.o.v. 1995; melkveebedrijven op zand</c:v>
                </c:pt>
              </c:strCache>
            </c:strRef>
          </c:tx>
          <c:spPr>
            <a:solidFill>
              <a:schemeClr val="accent2"/>
            </a:solidFill>
            <a:ln>
              <a:noFill/>
            </a:ln>
            <a:effectLst/>
          </c:spPr>
          <c:invertIfNegative val="0"/>
          <c:cat>
            <c:strRef>
              <c:f>'Ammoniakemissie in landbouw en '!$N$167:$P$167</c:f>
              <c:strCache>
                <c:ptCount val="3"/>
                <c:pt idx="0">
                  <c:v>1995</c:v>
                </c:pt>
                <c:pt idx="1">
                  <c:v>2005 of 2007</c:v>
                </c:pt>
                <c:pt idx="2">
                  <c:v>2018 of 2019 of 2020</c:v>
                </c:pt>
              </c:strCache>
            </c:strRef>
          </c:cat>
          <c:val>
            <c:numRef>
              <c:f>'Ammoniakemissie in landbouw en '!$N$169:$P$169</c:f>
              <c:numCache>
                <c:formatCode>0</c:formatCode>
                <c:ptCount val="3"/>
                <c:pt idx="0">
                  <c:v>100</c:v>
                </c:pt>
                <c:pt idx="1">
                  <c:v>63.636363636363633</c:v>
                </c:pt>
                <c:pt idx="2">
                  <c:v>53.409090909090907</c:v>
                </c:pt>
              </c:numCache>
            </c:numRef>
          </c:val>
          <c:extLst xmlns:c16r2="http://schemas.microsoft.com/office/drawing/2015/06/chart">
            <c:ext xmlns:c16="http://schemas.microsoft.com/office/drawing/2014/chart" uri="{C3380CC4-5D6E-409C-BE32-E72D297353CC}">
              <c16:uniqueId val="{00000001-5613-4DF3-92C4-CDC755637D25}"/>
            </c:ext>
          </c:extLst>
        </c:ser>
        <c:ser>
          <c:idx val="2"/>
          <c:order val="2"/>
          <c:tx>
            <c:strRef>
              <c:f>'Ammoniakemissie in landbouw en '!$M$170</c:f>
              <c:strCache>
                <c:ptCount val="1"/>
                <c:pt idx="0">
                  <c:v>Ammoniakemissie in % t.o.v. 1995; alle melkveebedrijven</c:v>
                </c:pt>
              </c:strCache>
            </c:strRef>
          </c:tx>
          <c:spPr>
            <a:solidFill>
              <a:schemeClr val="accent3"/>
            </a:solidFill>
            <a:ln>
              <a:noFill/>
            </a:ln>
            <a:effectLst/>
          </c:spPr>
          <c:invertIfNegative val="0"/>
          <c:cat>
            <c:strRef>
              <c:f>'Ammoniakemissie in landbouw en '!$N$167:$P$167</c:f>
              <c:strCache>
                <c:ptCount val="3"/>
                <c:pt idx="0">
                  <c:v>1995</c:v>
                </c:pt>
                <c:pt idx="1">
                  <c:v>2005 of 2007</c:v>
                </c:pt>
                <c:pt idx="2">
                  <c:v>2018 of 2019 of 2020</c:v>
                </c:pt>
              </c:strCache>
            </c:strRef>
          </c:cat>
          <c:val>
            <c:numRef>
              <c:f>'Ammoniakemissie in landbouw en '!$N$170:$P$170</c:f>
              <c:numCache>
                <c:formatCode>0</c:formatCode>
                <c:ptCount val="3"/>
                <c:pt idx="0">
                  <c:v>100</c:v>
                </c:pt>
                <c:pt idx="1">
                  <c:v>62.950733060361891</c:v>
                </c:pt>
                <c:pt idx="2">
                  <c:v>65.169726588297451</c:v>
                </c:pt>
              </c:numCache>
            </c:numRef>
          </c:val>
          <c:extLst xmlns:c16r2="http://schemas.microsoft.com/office/drawing/2015/06/chart">
            <c:ext xmlns:c16="http://schemas.microsoft.com/office/drawing/2014/chart" uri="{C3380CC4-5D6E-409C-BE32-E72D297353CC}">
              <c16:uniqueId val="{00000002-5613-4DF3-92C4-CDC755637D25}"/>
            </c:ext>
          </c:extLst>
        </c:ser>
        <c:dLbls>
          <c:showLegendKey val="0"/>
          <c:showVal val="0"/>
          <c:showCatName val="0"/>
          <c:showSerName val="0"/>
          <c:showPercent val="0"/>
          <c:showBubbleSize val="0"/>
        </c:dLbls>
        <c:gapWidth val="219"/>
        <c:overlap val="-27"/>
        <c:axId val="377745360"/>
        <c:axId val="377745752"/>
      </c:barChart>
      <c:catAx>
        <c:axId val="377745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nl-NL"/>
          </a:p>
        </c:txPr>
        <c:crossAx val="377745752"/>
        <c:crosses val="autoZero"/>
        <c:auto val="1"/>
        <c:lblAlgn val="ctr"/>
        <c:lblOffset val="100"/>
        <c:noMultiLvlLbl val="0"/>
      </c:catAx>
      <c:valAx>
        <c:axId val="3777457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nl-NL"/>
          </a:p>
        </c:txPr>
        <c:crossAx val="3777453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28575" cap="flat" cmpd="sng" algn="ctr">
      <a:solidFill>
        <a:sysClr val="windowText" lastClr="000000"/>
      </a:solidFill>
      <a:round/>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9463D4-19E0-4C42-86DC-42C10BA26064}"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nl-NL"/>
        </a:p>
      </dgm:t>
    </dgm:pt>
    <dgm:pt modelId="{ECA71216-0724-4CC1-8E4C-DE25B48CBFB1}">
      <dgm:prSet phldrT="[Tekst]" custT="1"/>
      <dgm:spPr>
        <a:solidFill>
          <a:schemeClr val="accent4">
            <a:lumMod val="75000"/>
          </a:schemeClr>
        </a:solidFill>
      </dgm:spPr>
      <dgm:t>
        <a:bodyPr/>
        <a:lstStyle/>
        <a:p>
          <a:r>
            <a:rPr lang="nl-NL" sz="2800" dirty="0"/>
            <a:t>Vee</a:t>
          </a:r>
        </a:p>
      </dgm:t>
    </dgm:pt>
    <dgm:pt modelId="{360B299E-373D-458B-B82D-C85169AEB40A}" type="parTrans" cxnId="{8F9BCBD0-FF52-4258-A33A-0E8D4BF1C021}">
      <dgm:prSet/>
      <dgm:spPr/>
      <dgm:t>
        <a:bodyPr/>
        <a:lstStyle/>
        <a:p>
          <a:endParaRPr lang="nl-NL"/>
        </a:p>
      </dgm:t>
    </dgm:pt>
    <dgm:pt modelId="{2A26F783-7324-4EBF-A471-8C66E86BC184}" type="sibTrans" cxnId="{8F9BCBD0-FF52-4258-A33A-0E8D4BF1C021}">
      <dgm:prSet/>
      <dgm:spPr/>
      <dgm:t>
        <a:bodyPr/>
        <a:lstStyle/>
        <a:p>
          <a:endParaRPr lang="nl-NL" dirty="0"/>
        </a:p>
      </dgm:t>
    </dgm:pt>
    <dgm:pt modelId="{AD478748-803A-4298-BC4D-45B8E03DB19E}">
      <dgm:prSet phldrT="[Tekst]" custT="1"/>
      <dgm:spPr/>
      <dgm:t>
        <a:bodyPr/>
        <a:lstStyle/>
        <a:p>
          <a:r>
            <a:rPr lang="nl-NL" sz="2800" dirty="0"/>
            <a:t>Org. mest</a:t>
          </a:r>
        </a:p>
      </dgm:t>
    </dgm:pt>
    <dgm:pt modelId="{65C33A52-601E-4AA2-978B-EF5405404933}" type="parTrans" cxnId="{6BA352FD-6E05-4A3C-983C-3F9F04EA67DB}">
      <dgm:prSet/>
      <dgm:spPr/>
      <dgm:t>
        <a:bodyPr/>
        <a:lstStyle/>
        <a:p>
          <a:endParaRPr lang="nl-NL"/>
        </a:p>
      </dgm:t>
    </dgm:pt>
    <dgm:pt modelId="{CE23948C-26E1-46CD-9A60-42242174DE3F}" type="sibTrans" cxnId="{6BA352FD-6E05-4A3C-983C-3F9F04EA67DB}">
      <dgm:prSet/>
      <dgm:spPr/>
      <dgm:t>
        <a:bodyPr/>
        <a:lstStyle/>
        <a:p>
          <a:endParaRPr lang="nl-NL" dirty="0"/>
        </a:p>
      </dgm:t>
    </dgm:pt>
    <dgm:pt modelId="{C785A816-EF57-47D0-9B77-83A9C7015A45}">
      <dgm:prSet phldrT="[Tekst]" custT="1"/>
      <dgm:spPr>
        <a:solidFill>
          <a:schemeClr val="tx1"/>
        </a:solidFill>
      </dgm:spPr>
      <dgm:t>
        <a:bodyPr/>
        <a:lstStyle/>
        <a:p>
          <a:r>
            <a:rPr lang="nl-NL" sz="2800" dirty="0"/>
            <a:t>Bodem</a:t>
          </a:r>
        </a:p>
      </dgm:t>
    </dgm:pt>
    <dgm:pt modelId="{5F934D31-FF80-4A27-8733-D64D14BE5105}" type="parTrans" cxnId="{8378FB6B-8BD9-4050-B371-B1E44D9645E7}">
      <dgm:prSet/>
      <dgm:spPr/>
      <dgm:t>
        <a:bodyPr/>
        <a:lstStyle/>
        <a:p>
          <a:endParaRPr lang="nl-NL"/>
        </a:p>
      </dgm:t>
    </dgm:pt>
    <dgm:pt modelId="{F2E9EDD9-5FD8-4966-BF67-77D390A34C7A}" type="sibTrans" cxnId="{8378FB6B-8BD9-4050-B371-B1E44D9645E7}">
      <dgm:prSet/>
      <dgm:spPr/>
      <dgm:t>
        <a:bodyPr/>
        <a:lstStyle/>
        <a:p>
          <a:endParaRPr lang="nl-NL" dirty="0"/>
        </a:p>
      </dgm:t>
    </dgm:pt>
    <dgm:pt modelId="{19D16D91-FF1C-4AFC-A151-7F00F9985128}">
      <dgm:prSet phldrT="[Tekst]" custT="1"/>
      <dgm:spPr>
        <a:solidFill>
          <a:srgbClr val="92D050"/>
        </a:solidFill>
      </dgm:spPr>
      <dgm:t>
        <a:bodyPr/>
        <a:lstStyle/>
        <a:p>
          <a:r>
            <a:rPr lang="nl-NL" sz="2800" dirty="0"/>
            <a:t>Voer/ Gewas-sen</a:t>
          </a:r>
        </a:p>
      </dgm:t>
    </dgm:pt>
    <dgm:pt modelId="{BF517B66-A19A-4A7C-BDA4-6BE43D8668DB}" type="parTrans" cxnId="{D01FE1D2-4137-4C51-B39E-DC468DD314F4}">
      <dgm:prSet/>
      <dgm:spPr/>
      <dgm:t>
        <a:bodyPr/>
        <a:lstStyle/>
        <a:p>
          <a:endParaRPr lang="nl-NL"/>
        </a:p>
      </dgm:t>
    </dgm:pt>
    <dgm:pt modelId="{C2B12E1F-0432-4C8A-832F-9B725C70F8C4}" type="sibTrans" cxnId="{D01FE1D2-4137-4C51-B39E-DC468DD314F4}">
      <dgm:prSet/>
      <dgm:spPr/>
      <dgm:t>
        <a:bodyPr/>
        <a:lstStyle/>
        <a:p>
          <a:endParaRPr lang="nl-NL" dirty="0"/>
        </a:p>
      </dgm:t>
    </dgm:pt>
    <dgm:pt modelId="{D529CD8E-6F15-4309-9940-1DC259F605AD}" type="pres">
      <dgm:prSet presAssocID="{E79463D4-19E0-4C42-86DC-42C10BA26064}" presName="cycle" presStyleCnt="0">
        <dgm:presLayoutVars>
          <dgm:dir/>
          <dgm:resizeHandles val="exact"/>
        </dgm:presLayoutVars>
      </dgm:prSet>
      <dgm:spPr/>
      <dgm:t>
        <a:bodyPr/>
        <a:lstStyle/>
        <a:p>
          <a:endParaRPr lang="nl-NL"/>
        </a:p>
      </dgm:t>
    </dgm:pt>
    <dgm:pt modelId="{6053BD25-D9C6-445C-934E-17E36CD2937F}" type="pres">
      <dgm:prSet presAssocID="{ECA71216-0724-4CC1-8E4C-DE25B48CBFB1}" presName="node" presStyleLbl="node1" presStyleIdx="0" presStyleCnt="4" custScaleX="108001" custScaleY="108717">
        <dgm:presLayoutVars>
          <dgm:bulletEnabled val="1"/>
        </dgm:presLayoutVars>
      </dgm:prSet>
      <dgm:spPr/>
      <dgm:t>
        <a:bodyPr/>
        <a:lstStyle/>
        <a:p>
          <a:endParaRPr lang="nl-NL"/>
        </a:p>
      </dgm:t>
    </dgm:pt>
    <dgm:pt modelId="{8BCAF2A4-6341-4C5D-B683-702F8DC048A5}" type="pres">
      <dgm:prSet presAssocID="{2A26F783-7324-4EBF-A471-8C66E86BC184}" presName="sibTrans" presStyleLbl="sibTrans2D1" presStyleIdx="0" presStyleCnt="4"/>
      <dgm:spPr/>
      <dgm:t>
        <a:bodyPr/>
        <a:lstStyle/>
        <a:p>
          <a:endParaRPr lang="nl-NL"/>
        </a:p>
      </dgm:t>
    </dgm:pt>
    <dgm:pt modelId="{10310D55-309C-492F-95BC-E7320C7E3FC6}" type="pres">
      <dgm:prSet presAssocID="{2A26F783-7324-4EBF-A471-8C66E86BC184}" presName="connectorText" presStyleLbl="sibTrans2D1" presStyleIdx="0" presStyleCnt="4"/>
      <dgm:spPr/>
      <dgm:t>
        <a:bodyPr/>
        <a:lstStyle/>
        <a:p>
          <a:endParaRPr lang="nl-NL"/>
        </a:p>
      </dgm:t>
    </dgm:pt>
    <dgm:pt modelId="{CB99F8FD-30E5-45B6-9779-A5AF34975887}" type="pres">
      <dgm:prSet presAssocID="{AD478748-803A-4298-BC4D-45B8E03DB19E}" presName="node" presStyleLbl="node1" presStyleIdx="1" presStyleCnt="4" custScaleX="116423" custScaleY="109818">
        <dgm:presLayoutVars>
          <dgm:bulletEnabled val="1"/>
        </dgm:presLayoutVars>
      </dgm:prSet>
      <dgm:spPr/>
      <dgm:t>
        <a:bodyPr/>
        <a:lstStyle/>
        <a:p>
          <a:endParaRPr lang="nl-NL"/>
        </a:p>
      </dgm:t>
    </dgm:pt>
    <dgm:pt modelId="{92FEF6D3-61CA-4074-B183-5C4A97DFA819}" type="pres">
      <dgm:prSet presAssocID="{CE23948C-26E1-46CD-9A60-42242174DE3F}" presName="sibTrans" presStyleLbl="sibTrans2D1" presStyleIdx="1" presStyleCnt="4"/>
      <dgm:spPr/>
      <dgm:t>
        <a:bodyPr/>
        <a:lstStyle/>
        <a:p>
          <a:endParaRPr lang="nl-NL"/>
        </a:p>
      </dgm:t>
    </dgm:pt>
    <dgm:pt modelId="{7F97A392-61FD-457B-8854-8F27C4901CBF}" type="pres">
      <dgm:prSet presAssocID="{CE23948C-26E1-46CD-9A60-42242174DE3F}" presName="connectorText" presStyleLbl="sibTrans2D1" presStyleIdx="1" presStyleCnt="4"/>
      <dgm:spPr/>
      <dgm:t>
        <a:bodyPr/>
        <a:lstStyle/>
        <a:p>
          <a:endParaRPr lang="nl-NL"/>
        </a:p>
      </dgm:t>
    </dgm:pt>
    <dgm:pt modelId="{A3278775-3B6A-4D55-B3D4-CE92D9216E93}" type="pres">
      <dgm:prSet presAssocID="{C785A816-EF57-47D0-9B77-83A9C7015A45}" presName="node" presStyleLbl="node1" presStyleIdx="2" presStyleCnt="4" custScaleX="110311" custScaleY="113912">
        <dgm:presLayoutVars>
          <dgm:bulletEnabled val="1"/>
        </dgm:presLayoutVars>
      </dgm:prSet>
      <dgm:spPr/>
      <dgm:t>
        <a:bodyPr/>
        <a:lstStyle/>
        <a:p>
          <a:endParaRPr lang="nl-NL"/>
        </a:p>
      </dgm:t>
    </dgm:pt>
    <dgm:pt modelId="{8F3CA44B-5561-44F7-AB35-D7144BA45853}" type="pres">
      <dgm:prSet presAssocID="{F2E9EDD9-5FD8-4966-BF67-77D390A34C7A}" presName="sibTrans" presStyleLbl="sibTrans2D1" presStyleIdx="2" presStyleCnt="4"/>
      <dgm:spPr/>
      <dgm:t>
        <a:bodyPr/>
        <a:lstStyle/>
        <a:p>
          <a:endParaRPr lang="nl-NL"/>
        </a:p>
      </dgm:t>
    </dgm:pt>
    <dgm:pt modelId="{08CE7801-9ED4-4E86-AB2D-A6FD8C545F3C}" type="pres">
      <dgm:prSet presAssocID="{F2E9EDD9-5FD8-4966-BF67-77D390A34C7A}" presName="connectorText" presStyleLbl="sibTrans2D1" presStyleIdx="2" presStyleCnt="4"/>
      <dgm:spPr/>
      <dgm:t>
        <a:bodyPr/>
        <a:lstStyle/>
        <a:p>
          <a:endParaRPr lang="nl-NL"/>
        </a:p>
      </dgm:t>
    </dgm:pt>
    <dgm:pt modelId="{A56E9791-6542-44D7-BBF5-B08158FB76AB}" type="pres">
      <dgm:prSet presAssocID="{19D16D91-FF1C-4AFC-A151-7F00F9985128}" presName="node" presStyleLbl="node1" presStyleIdx="3" presStyleCnt="4" custScaleX="107609" custScaleY="116442" custRadScaleRad="100987" custRadScaleInc="3620">
        <dgm:presLayoutVars>
          <dgm:bulletEnabled val="1"/>
        </dgm:presLayoutVars>
      </dgm:prSet>
      <dgm:spPr/>
      <dgm:t>
        <a:bodyPr/>
        <a:lstStyle/>
        <a:p>
          <a:endParaRPr lang="nl-NL"/>
        </a:p>
      </dgm:t>
    </dgm:pt>
    <dgm:pt modelId="{CBACA933-C9E0-438B-A0D5-CEAA307C117F}" type="pres">
      <dgm:prSet presAssocID="{C2B12E1F-0432-4C8A-832F-9B725C70F8C4}" presName="sibTrans" presStyleLbl="sibTrans2D1" presStyleIdx="3" presStyleCnt="4"/>
      <dgm:spPr/>
      <dgm:t>
        <a:bodyPr/>
        <a:lstStyle/>
        <a:p>
          <a:endParaRPr lang="nl-NL"/>
        </a:p>
      </dgm:t>
    </dgm:pt>
    <dgm:pt modelId="{7A809085-D05B-47E6-A289-63D044CF7A2A}" type="pres">
      <dgm:prSet presAssocID="{C2B12E1F-0432-4C8A-832F-9B725C70F8C4}" presName="connectorText" presStyleLbl="sibTrans2D1" presStyleIdx="3" presStyleCnt="4"/>
      <dgm:spPr/>
      <dgm:t>
        <a:bodyPr/>
        <a:lstStyle/>
        <a:p>
          <a:endParaRPr lang="nl-NL"/>
        </a:p>
      </dgm:t>
    </dgm:pt>
  </dgm:ptLst>
  <dgm:cxnLst>
    <dgm:cxn modelId="{0E4D9D21-B382-4C28-9BA3-05C0C478FDE6}" type="presOf" srcId="{2A26F783-7324-4EBF-A471-8C66E86BC184}" destId="{8BCAF2A4-6341-4C5D-B683-702F8DC048A5}" srcOrd="0" destOrd="0" presId="urn:microsoft.com/office/officeart/2005/8/layout/cycle2"/>
    <dgm:cxn modelId="{AD51C7A9-3CBB-48EB-81AA-8B09A32C2EF3}" type="presOf" srcId="{2A26F783-7324-4EBF-A471-8C66E86BC184}" destId="{10310D55-309C-492F-95BC-E7320C7E3FC6}" srcOrd="1" destOrd="0" presId="urn:microsoft.com/office/officeart/2005/8/layout/cycle2"/>
    <dgm:cxn modelId="{CD8AFEB8-A63A-47DF-8825-DFE5A45ED796}" type="presOf" srcId="{F2E9EDD9-5FD8-4966-BF67-77D390A34C7A}" destId="{8F3CA44B-5561-44F7-AB35-D7144BA45853}" srcOrd="0" destOrd="0" presId="urn:microsoft.com/office/officeart/2005/8/layout/cycle2"/>
    <dgm:cxn modelId="{8F9BCBD0-FF52-4258-A33A-0E8D4BF1C021}" srcId="{E79463D4-19E0-4C42-86DC-42C10BA26064}" destId="{ECA71216-0724-4CC1-8E4C-DE25B48CBFB1}" srcOrd="0" destOrd="0" parTransId="{360B299E-373D-458B-B82D-C85169AEB40A}" sibTransId="{2A26F783-7324-4EBF-A471-8C66E86BC184}"/>
    <dgm:cxn modelId="{6BA352FD-6E05-4A3C-983C-3F9F04EA67DB}" srcId="{E79463D4-19E0-4C42-86DC-42C10BA26064}" destId="{AD478748-803A-4298-BC4D-45B8E03DB19E}" srcOrd="1" destOrd="0" parTransId="{65C33A52-601E-4AA2-978B-EF5405404933}" sibTransId="{CE23948C-26E1-46CD-9A60-42242174DE3F}"/>
    <dgm:cxn modelId="{E031B801-E37B-47A8-9D9A-EEF8447ABBCE}" type="presOf" srcId="{CE23948C-26E1-46CD-9A60-42242174DE3F}" destId="{92FEF6D3-61CA-4074-B183-5C4A97DFA819}" srcOrd="0" destOrd="0" presId="urn:microsoft.com/office/officeart/2005/8/layout/cycle2"/>
    <dgm:cxn modelId="{49FB03CE-02ED-46DD-AF04-F497BB7D5DD3}" type="presOf" srcId="{C785A816-EF57-47D0-9B77-83A9C7015A45}" destId="{A3278775-3B6A-4D55-B3D4-CE92D9216E93}" srcOrd="0" destOrd="0" presId="urn:microsoft.com/office/officeart/2005/8/layout/cycle2"/>
    <dgm:cxn modelId="{9F6DAFAE-B8A7-4917-BFF4-725BC2680DBA}" type="presOf" srcId="{AD478748-803A-4298-BC4D-45B8E03DB19E}" destId="{CB99F8FD-30E5-45B6-9779-A5AF34975887}" srcOrd="0" destOrd="0" presId="urn:microsoft.com/office/officeart/2005/8/layout/cycle2"/>
    <dgm:cxn modelId="{8378FB6B-8BD9-4050-B371-B1E44D9645E7}" srcId="{E79463D4-19E0-4C42-86DC-42C10BA26064}" destId="{C785A816-EF57-47D0-9B77-83A9C7015A45}" srcOrd="2" destOrd="0" parTransId="{5F934D31-FF80-4A27-8733-D64D14BE5105}" sibTransId="{F2E9EDD9-5FD8-4966-BF67-77D390A34C7A}"/>
    <dgm:cxn modelId="{D01FE1D2-4137-4C51-B39E-DC468DD314F4}" srcId="{E79463D4-19E0-4C42-86DC-42C10BA26064}" destId="{19D16D91-FF1C-4AFC-A151-7F00F9985128}" srcOrd="3" destOrd="0" parTransId="{BF517B66-A19A-4A7C-BDA4-6BE43D8668DB}" sibTransId="{C2B12E1F-0432-4C8A-832F-9B725C70F8C4}"/>
    <dgm:cxn modelId="{5E402883-28EA-4F4B-A4C9-CA8A632CBEE1}" type="presOf" srcId="{19D16D91-FF1C-4AFC-A151-7F00F9985128}" destId="{A56E9791-6542-44D7-BBF5-B08158FB76AB}" srcOrd="0" destOrd="0" presId="urn:microsoft.com/office/officeart/2005/8/layout/cycle2"/>
    <dgm:cxn modelId="{755F5C29-8443-452E-A1F8-22776BF5429B}" type="presOf" srcId="{ECA71216-0724-4CC1-8E4C-DE25B48CBFB1}" destId="{6053BD25-D9C6-445C-934E-17E36CD2937F}" srcOrd="0" destOrd="0" presId="urn:microsoft.com/office/officeart/2005/8/layout/cycle2"/>
    <dgm:cxn modelId="{C0596DE3-6530-46DC-88F1-84CA4B40357C}" type="presOf" srcId="{CE23948C-26E1-46CD-9A60-42242174DE3F}" destId="{7F97A392-61FD-457B-8854-8F27C4901CBF}" srcOrd="1" destOrd="0" presId="urn:microsoft.com/office/officeart/2005/8/layout/cycle2"/>
    <dgm:cxn modelId="{040BE964-675D-45CF-9129-2BD1779B617C}" type="presOf" srcId="{F2E9EDD9-5FD8-4966-BF67-77D390A34C7A}" destId="{08CE7801-9ED4-4E86-AB2D-A6FD8C545F3C}" srcOrd="1" destOrd="0" presId="urn:microsoft.com/office/officeart/2005/8/layout/cycle2"/>
    <dgm:cxn modelId="{A81108FC-B8A8-4E41-AAF5-0994D2C378AA}" type="presOf" srcId="{E79463D4-19E0-4C42-86DC-42C10BA26064}" destId="{D529CD8E-6F15-4309-9940-1DC259F605AD}" srcOrd="0" destOrd="0" presId="urn:microsoft.com/office/officeart/2005/8/layout/cycle2"/>
    <dgm:cxn modelId="{828693BE-B85A-4908-A839-6E6374D6D028}" type="presOf" srcId="{C2B12E1F-0432-4C8A-832F-9B725C70F8C4}" destId="{CBACA933-C9E0-438B-A0D5-CEAA307C117F}" srcOrd="0" destOrd="0" presId="urn:microsoft.com/office/officeart/2005/8/layout/cycle2"/>
    <dgm:cxn modelId="{BC9D000B-FF6F-4CCC-89CC-F82896BC19A2}" type="presOf" srcId="{C2B12E1F-0432-4C8A-832F-9B725C70F8C4}" destId="{7A809085-D05B-47E6-A289-63D044CF7A2A}" srcOrd="1" destOrd="0" presId="urn:microsoft.com/office/officeart/2005/8/layout/cycle2"/>
    <dgm:cxn modelId="{93BD5142-80A3-4A77-BD96-882BD47339EF}" type="presParOf" srcId="{D529CD8E-6F15-4309-9940-1DC259F605AD}" destId="{6053BD25-D9C6-445C-934E-17E36CD2937F}" srcOrd="0" destOrd="0" presId="urn:microsoft.com/office/officeart/2005/8/layout/cycle2"/>
    <dgm:cxn modelId="{26F81EDB-5BA0-4AE8-AC99-D28BF9CA7238}" type="presParOf" srcId="{D529CD8E-6F15-4309-9940-1DC259F605AD}" destId="{8BCAF2A4-6341-4C5D-B683-702F8DC048A5}" srcOrd="1" destOrd="0" presId="urn:microsoft.com/office/officeart/2005/8/layout/cycle2"/>
    <dgm:cxn modelId="{15CEBBC5-EC90-4E6A-BAE4-8B273A7AA8BA}" type="presParOf" srcId="{8BCAF2A4-6341-4C5D-B683-702F8DC048A5}" destId="{10310D55-309C-492F-95BC-E7320C7E3FC6}" srcOrd="0" destOrd="0" presId="urn:microsoft.com/office/officeart/2005/8/layout/cycle2"/>
    <dgm:cxn modelId="{182A3CD8-0D57-457D-8FFD-0A3C0EA14460}" type="presParOf" srcId="{D529CD8E-6F15-4309-9940-1DC259F605AD}" destId="{CB99F8FD-30E5-45B6-9779-A5AF34975887}" srcOrd="2" destOrd="0" presId="urn:microsoft.com/office/officeart/2005/8/layout/cycle2"/>
    <dgm:cxn modelId="{712A3DF6-1C56-4AA3-884C-927595CB0DFA}" type="presParOf" srcId="{D529CD8E-6F15-4309-9940-1DC259F605AD}" destId="{92FEF6D3-61CA-4074-B183-5C4A97DFA819}" srcOrd="3" destOrd="0" presId="urn:microsoft.com/office/officeart/2005/8/layout/cycle2"/>
    <dgm:cxn modelId="{A63CAB3D-CCF5-4393-BB68-62065A548498}" type="presParOf" srcId="{92FEF6D3-61CA-4074-B183-5C4A97DFA819}" destId="{7F97A392-61FD-457B-8854-8F27C4901CBF}" srcOrd="0" destOrd="0" presId="urn:microsoft.com/office/officeart/2005/8/layout/cycle2"/>
    <dgm:cxn modelId="{85B506B2-FAE2-4B41-A373-D3C7E1F91359}" type="presParOf" srcId="{D529CD8E-6F15-4309-9940-1DC259F605AD}" destId="{A3278775-3B6A-4D55-B3D4-CE92D9216E93}" srcOrd="4" destOrd="0" presId="urn:microsoft.com/office/officeart/2005/8/layout/cycle2"/>
    <dgm:cxn modelId="{DC959B90-DED6-4E82-B76C-BBC63CA28D3F}" type="presParOf" srcId="{D529CD8E-6F15-4309-9940-1DC259F605AD}" destId="{8F3CA44B-5561-44F7-AB35-D7144BA45853}" srcOrd="5" destOrd="0" presId="urn:microsoft.com/office/officeart/2005/8/layout/cycle2"/>
    <dgm:cxn modelId="{0042EF87-1337-47E1-B1EA-E9EAE02C7707}" type="presParOf" srcId="{8F3CA44B-5561-44F7-AB35-D7144BA45853}" destId="{08CE7801-9ED4-4E86-AB2D-A6FD8C545F3C}" srcOrd="0" destOrd="0" presId="urn:microsoft.com/office/officeart/2005/8/layout/cycle2"/>
    <dgm:cxn modelId="{E6EF96E7-D0BD-461B-93DE-C9D781447F17}" type="presParOf" srcId="{D529CD8E-6F15-4309-9940-1DC259F605AD}" destId="{A56E9791-6542-44D7-BBF5-B08158FB76AB}" srcOrd="6" destOrd="0" presId="urn:microsoft.com/office/officeart/2005/8/layout/cycle2"/>
    <dgm:cxn modelId="{051A72DC-E212-47F2-9C71-8D34B752514D}" type="presParOf" srcId="{D529CD8E-6F15-4309-9940-1DC259F605AD}" destId="{CBACA933-C9E0-438B-A0D5-CEAA307C117F}" srcOrd="7" destOrd="0" presId="urn:microsoft.com/office/officeart/2005/8/layout/cycle2"/>
    <dgm:cxn modelId="{EB110A1A-1A65-4822-9EAF-34F2E734F17F}" type="presParOf" srcId="{CBACA933-C9E0-438B-A0D5-CEAA307C117F}" destId="{7A809085-D05B-47E6-A289-63D044CF7A2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9463D4-19E0-4C42-86DC-42C10BA26064}"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nl-NL"/>
        </a:p>
      </dgm:t>
    </dgm:pt>
    <dgm:pt modelId="{ECA71216-0724-4CC1-8E4C-DE25B48CBFB1}">
      <dgm:prSet phldrT="[Tekst]" custT="1"/>
      <dgm:spPr>
        <a:solidFill>
          <a:schemeClr val="accent4">
            <a:lumMod val="75000"/>
          </a:schemeClr>
        </a:solidFill>
      </dgm:spPr>
      <dgm:t>
        <a:bodyPr/>
        <a:lstStyle/>
        <a:p>
          <a:r>
            <a:rPr lang="nl-NL" sz="1800" dirty="0"/>
            <a:t>Vee</a:t>
          </a:r>
        </a:p>
      </dgm:t>
    </dgm:pt>
    <dgm:pt modelId="{360B299E-373D-458B-B82D-C85169AEB40A}" type="parTrans" cxnId="{8F9BCBD0-FF52-4258-A33A-0E8D4BF1C021}">
      <dgm:prSet/>
      <dgm:spPr/>
      <dgm:t>
        <a:bodyPr/>
        <a:lstStyle/>
        <a:p>
          <a:endParaRPr lang="nl-NL"/>
        </a:p>
      </dgm:t>
    </dgm:pt>
    <dgm:pt modelId="{2A26F783-7324-4EBF-A471-8C66E86BC184}" type="sibTrans" cxnId="{8F9BCBD0-FF52-4258-A33A-0E8D4BF1C021}">
      <dgm:prSet/>
      <dgm:spPr/>
      <dgm:t>
        <a:bodyPr/>
        <a:lstStyle/>
        <a:p>
          <a:endParaRPr lang="nl-NL" dirty="0"/>
        </a:p>
      </dgm:t>
    </dgm:pt>
    <dgm:pt modelId="{AD478748-803A-4298-BC4D-45B8E03DB19E}">
      <dgm:prSet phldrT="[Tekst]" custT="1"/>
      <dgm:spPr/>
      <dgm:t>
        <a:bodyPr/>
        <a:lstStyle/>
        <a:p>
          <a:r>
            <a:rPr lang="nl-NL" sz="1800" dirty="0"/>
            <a:t>Org. mest</a:t>
          </a:r>
        </a:p>
      </dgm:t>
    </dgm:pt>
    <dgm:pt modelId="{65C33A52-601E-4AA2-978B-EF5405404933}" type="parTrans" cxnId="{6BA352FD-6E05-4A3C-983C-3F9F04EA67DB}">
      <dgm:prSet/>
      <dgm:spPr/>
      <dgm:t>
        <a:bodyPr/>
        <a:lstStyle/>
        <a:p>
          <a:endParaRPr lang="nl-NL"/>
        </a:p>
      </dgm:t>
    </dgm:pt>
    <dgm:pt modelId="{CE23948C-26E1-46CD-9A60-42242174DE3F}" type="sibTrans" cxnId="{6BA352FD-6E05-4A3C-983C-3F9F04EA67DB}">
      <dgm:prSet/>
      <dgm:spPr/>
      <dgm:t>
        <a:bodyPr/>
        <a:lstStyle/>
        <a:p>
          <a:endParaRPr lang="nl-NL" dirty="0"/>
        </a:p>
      </dgm:t>
    </dgm:pt>
    <dgm:pt modelId="{C785A816-EF57-47D0-9B77-83A9C7015A45}">
      <dgm:prSet phldrT="[Tekst]" custT="1"/>
      <dgm:spPr>
        <a:solidFill>
          <a:schemeClr val="tx1"/>
        </a:solidFill>
      </dgm:spPr>
      <dgm:t>
        <a:bodyPr/>
        <a:lstStyle/>
        <a:p>
          <a:r>
            <a:rPr lang="nl-NL" sz="1800" dirty="0"/>
            <a:t>Bodem</a:t>
          </a:r>
        </a:p>
      </dgm:t>
    </dgm:pt>
    <dgm:pt modelId="{5F934D31-FF80-4A27-8733-D64D14BE5105}" type="parTrans" cxnId="{8378FB6B-8BD9-4050-B371-B1E44D9645E7}">
      <dgm:prSet/>
      <dgm:spPr/>
      <dgm:t>
        <a:bodyPr/>
        <a:lstStyle/>
        <a:p>
          <a:endParaRPr lang="nl-NL"/>
        </a:p>
      </dgm:t>
    </dgm:pt>
    <dgm:pt modelId="{F2E9EDD9-5FD8-4966-BF67-77D390A34C7A}" type="sibTrans" cxnId="{8378FB6B-8BD9-4050-B371-B1E44D9645E7}">
      <dgm:prSet/>
      <dgm:spPr/>
      <dgm:t>
        <a:bodyPr/>
        <a:lstStyle/>
        <a:p>
          <a:endParaRPr lang="nl-NL" dirty="0"/>
        </a:p>
      </dgm:t>
    </dgm:pt>
    <dgm:pt modelId="{19D16D91-FF1C-4AFC-A151-7F00F9985128}">
      <dgm:prSet phldrT="[Tekst]" custT="1"/>
      <dgm:spPr>
        <a:solidFill>
          <a:srgbClr val="92D050"/>
        </a:solidFill>
      </dgm:spPr>
      <dgm:t>
        <a:bodyPr/>
        <a:lstStyle/>
        <a:p>
          <a:r>
            <a:rPr lang="nl-NL" sz="1800" dirty="0"/>
            <a:t>Voer/ Gewas-sen</a:t>
          </a:r>
        </a:p>
      </dgm:t>
    </dgm:pt>
    <dgm:pt modelId="{BF517B66-A19A-4A7C-BDA4-6BE43D8668DB}" type="parTrans" cxnId="{D01FE1D2-4137-4C51-B39E-DC468DD314F4}">
      <dgm:prSet/>
      <dgm:spPr/>
      <dgm:t>
        <a:bodyPr/>
        <a:lstStyle/>
        <a:p>
          <a:endParaRPr lang="nl-NL"/>
        </a:p>
      </dgm:t>
    </dgm:pt>
    <dgm:pt modelId="{C2B12E1F-0432-4C8A-832F-9B725C70F8C4}" type="sibTrans" cxnId="{D01FE1D2-4137-4C51-B39E-DC468DD314F4}">
      <dgm:prSet/>
      <dgm:spPr/>
      <dgm:t>
        <a:bodyPr/>
        <a:lstStyle/>
        <a:p>
          <a:endParaRPr lang="nl-NL" dirty="0"/>
        </a:p>
      </dgm:t>
    </dgm:pt>
    <dgm:pt modelId="{D529CD8E-6F15-4309-9940-1DC259F605AD}" type="pres">
      <dgm:prSet presAssocID="{E79463D4-19E0-4C42-86DC-42C10BA26064}" presName="cycle" presStyleCnt="0">
        <dgm:presLayoutVars>
          <dgm:dir/>
          <dgm:resizeHandles val="exact"/>
        </dgm:presLayoutVars>
      </dgm:prSet>
      <dgm:spPr/>
      <dgm:t>
        <a:bodyPr/>
        <a:lstStyle/>
        <a:p>
          <a:endParaRPr lang="nl-NL"/>
        </a:p>
      </dgm:t>
    </dgm:pt>
    <dgm:pt modelId="{6053BD25-D9C6-445C-934E-17E36CD2937F}" type="pres">
      <dgm:prSet presAssocID="{ECA71216-0724-4CC1-8E4C-DE25B48CBFB1}" presName="node" presStyleLbl="node1" presStyleIdx="0" presStyleCnt="4" custScaleX="108001" custScaleY="108717">
        <dgm:presLayoutVars>
          <dgm:bulletEnabled val="1"/>
        </dgm:presLayoutVars>
      </dgm:prSet>
      <dgm:spPr/>
      <dgm:t>
        <a:bodyPr/>
        <a:lstStyle/>
        <a:p>
          <a:endParaRPr lang="nl-NL"/>
        </a:p>
      </dgm:t>
    </dgm:pt>
    <dgm:pt modelId="{8BCAF2A4-6341-4C5D-B683-702F8DC048A5}" type="pres">
      <dgm:prSet presAssocID="{2A26F783-7324-4EBF-A471-8C66E86BC184}" presName="sibTrans" presStyleLbl="sibTrans2D1" presStyleIdx="0" presStyleCnt="4"/>
      <dgm:spPr/>
      <dgm:t>
        <a:bodyPr/>
        <a:lstStyle/>
        <a:p>
          <a:endParaRPr lang="nl-NL"/>
        </a:p>
      </dgm:t>
    </dgm:pt>
    <dgm:pt modelId="{10310D55-309C-492F-95BC-E7320C7E3FC6}" type="pres">
      <dgm:prSet presAssocID="{2A26F783-7324-4EBF-A471-8C66E86BC184}" presName="connectorText" presStyleLbl="sibTrans2D1" presStyleIdx="0" presStyleCnt="4"/>
      <dgm:spPr/>
      <dgm:t>
        <a:bodyPr/>
        <a:lstStyle/>
        <a:p>
          <a:endParaRPr lang="nl-NL"/>
        </a:p>
      </dgm:t>
    </dgm:pt>
    <dgm:pt modelId="{CB99F8FD-30E5-45B6-9779-A5AF34975887}" type="pres">
      <dgm:prSet presAssocID="{AD478748-803A-4298-BC4D-45B8E03DB19E}" presName="node" presStyleLbl="node1" presStyleIdx="1" presStyleCnt="4" custScaleX="116423" custScaleY="109818">
        <dgm:presLayoutVars>
          <dgm:bulletEnabled val="1"/>
        </dgm:presLayoutVars>
      </dgm:prSet>
      <dgm:spPr/>
      <dgm:t>
        <a:bodyPr/>
        <a:lstStyle/>
        <a:p>
          <a:endParaRPr lang="nl-NL"/>
        </a:p>
      </dgm:t>
    </dgm:pt>
    <dgm:pt modelId="{92FEF6D3-61CA-4074-B183-5C4A97DFA819}" type="pres">
      <dgm:prSet presAssocID="{CE23948C-26E1-46CD-9A60-42242174DE3F}" presName="sibTrans" presStyleLbl="sibTrans2D1" presStyleIdx="1" presStyleCnt="4"/>
      <dgm:spPr/>
      <dgm:t>
        <a:bodyPr/>
        <a:lstStyle/>
        <a:p>
          <a:endParaRPr lang="nl-NL"/>
        </a:p>
      </dgm:t>
    </dgm:pt>
    <dgm:pt modelId="{7F97A392-61FD-457B-8854-8F27C4901CBF}" type="pres">
      <dgm:prSet presAssocID="{CE23948C-26E1-46CD-9A60-42242174DE3F}" presName="connectorText" presStyleLbl="sibTrans2D1" presStyleIdx="1" presStyleCnt="4"/>
      <dgm:spPr/>
      <dgm:t>
        <a:bodyPr/>
        <a:lstStyle/>
        <a:p>
          <a:endParaRPr lang="nl-NL"/>
        </a:p>
      </dgm:t>
    </dgm:pt>
    <dgm:pt modelId="{A3278775-3B6A-4D55-B3D4-CE92D9216E93}" type="pres">
      <dgm:prSet presAssocID="{C785A816-EF57-47D0-9B77-83A9C7015A45}" presName="node" presStyleLbl="node1" presStyleIdx="2" presStyleCnt="4" custScaleX="110311" custScaleY="113912">
        <dgm:presLayoutVars>
          <dgm:bulletEnabled val="1"/>
        </dgm:presLayoutVars>
      </dgm:prSet>
      <dgm:spPr/>
      <dgm:t>
        <a:bodyPr/>
        <a:lstStyle/>
        <a:p>
          <a:endParaRPr lang="nl-NL"/>
        </a:p>
      </dgm:t>
    </dgm:pt>
    <dgm:pt modelId="{8F3CA44B-5561-44F7-AB35-D7144BA45853}" type="pres">
      <dgm:prSet presAssocID="{F2E9EDD9-5FD8-4966-BF67-77D390A34C7A}" presName="sibTrans" presStyleLbl="sibTrans2D1" presStyleIdx="2" presStyleCnt="4"/>
      <dgm:spPr/>
      <dgm:t>
        <a:bodyPr/>
        <a:lstStyle/>
        <a:p>
          <a:endParaRPr lang="nl-NL"/>
        </a:p>
      </dgm:t>
    </dgm:pt>
    <dgm:pt modelId="{08CE7801-9ED4-4E86-AB2D-A6FD8C545F3C}" type="pres">
      <dgm:prSet presAssocID="{F2E9EDD9-5FD8-4966-BF67-77D390A34C7A}" presName="connectorText" presStyleLbl="sibTrans2D1" presStyleIdx="2" presStyleCnt="4"/>
      <dgm:spPr/>
      <dgm:t>
        <a:bodyPr/>
        <a:lstStyle/>
        <a:p>
          <a:endParaRPr lang="nl-NL"/>
        </a:p>
      </dgm:t>
    </dgm:pt>
    <dgm:pt modelId="{A56E9791-6542-44D7-BBF5-B08158FB76AB}" type="pres">
      <dgm:prSet presAssocID="{19D16D91-FF1C-4AFC-A151-7F00F9985128}" presName="node" presStyleLbl="node1" presStyleIdx="3" presStyleCnt="4" custScaleX="107609" custScaleY="116442" custRadScaleRad="100987" custRadScaleInc="3620">
        <dgm:presLayoutVars>
          <dgm:bulletEnabled val="1"/>
        </dgm:presLayoutVars>
      </dgm:prSet>
      <dgm:spPr/>
      <dgm:t>
        <a:bodyPr/>
        <a:lstStyle/>
        <a:p>
          <a:endParaRPr lang="nl-NL"/>
        </a:p>
      </dgm:t>
    </dgm:pt>
    <dgm:pt modelId="{CBACA933-C9E0-438B-A0D5-CEAA307C117F}" type="pres">
      <dgm:prSet presAssocID="{C2B12E1F-0432-4C8A-832F-9B725C70F8C4}" presName="sibTrans" presStyleLbl="sibTrans2D1" presStyleIdx="3" presStyleCnt="4"/>
      <dgm:spPr/>
      <dgm:t>
        <a:bodyPr/>
        <a:lstStyle/>
        <a:p>
          <a:endParaRPr lang="nl-NL"/>
        </a:p>
      </dgm:t>
    </dgm:pt>
    <dgm:pt modelId="{7A809085-D05B-47E6-A289-63D044CF7A2A}" type="pres">
      <dgm:prSet presAssocID="{C2B12E1F-0432-4C8A-832F-9B725C70F8C4}" presName="connectorText" presStyleLbl="sibTrans2D1" presStyleIdx="3" presStyleCnt="4"/>
      <dgm:spPr/>
      <dgm:t>
        <a:bodyPr/>
        <a:lstStyle/>
        <a:p>
          <a:endParaRPr lang="nl-NL"/>
        </a:p>
      </dgm:t>
    </dgm:pt>
  </dgm:ptLst>
  <dgm:cxnLst>
    <dgm:cxn modelId="{0E4D9D21-B382-4C28-9BA3-05C0C478FDE6}" type="presOf" srcId="{2A26F783-7324-4EBF-A471-8C66E86BC184}" destId="{8BCAF2A4-6341-4C5D-B683-702F8DC048A5}" srcOrd="0" destOrd="0" presId="urn:microsoft.com/office/officeart/2005/8/layout/cycle2"/>
    <dgm:cxn modelId="{AD51C7A9-3CBB-48EB-81AA-8B09A32C2EF3}" type="presOf" srcId="{2A26F783-7324-4EBF-A471-8C66E86BC184}" destId="{10310D55-309C-492F-95BC-E7320C7E3FC6}" srcOrd="1" destOrd="0" presId="urn:microsoft.com/office/officeart/2005/8/layout/cycle2"/>
    <dgm:cxn modelId="{CD8AFEB8-A63A-47DF-8825-DFE5A45ED796}" type="presOf" srcId="{F2E9EDD9-5FD8-4966-BF67-77D390A34C7A}" destId="{8F3CA44B-5561-44F7-AB35-D7144BA45853}" srcOrd="0" destOrd="0" presId="urn:microsoft.com/office/officeart/2005/8/layout/cycle2"/>
    <dgm:cxn modelId="{8F9BCBD0-FF52-4258-A33A-0E8D4BF1C021}" srcId="{E79463D4-19E0-4C42-86DC-42C10BA26064}" destId="{ECA71216-0724-4CC1-8E4C-DE25B48CBFB1}" srcOrd="0" destOrd="0" parTransId="{360B299E-373D-458B-B82D-C85169AEB40A}" sibTransId="{2A26F783-7324-4EBF-A471-8C66E86BC184}"/>
    <dgm:cxn modelId="{6BA352FD-6E05-4A3C-983C-3F9F04EA67DB}" srcId="{E79463D4-19E0-4C42-86DC-42C10BA26064}" destId="{AD478748-803A-4298-BC4D-45B8E03DB19E}" srcOrd="1" destOrd="0" parTransId="{65C33A52-601E-4AA2-978B-EF5405404933}" sibTransId="{CE23948C-26E1-46CD-9A60-42242174DE3F}"/>
    <dgm:cxn modelId="{E031B801-E37B-47A8-9D9A-EEF8447ABBCE}" type="presOf" srcId="{CE23948C-26E1-46CD-9A60-42242174DE3F}" destId="{92FEF6D3-61CA-4074-B183-5C4A97DFA819}" srcOrd="0" destOrd="0" presId="urn:microsoft.com/office/officeart/2005/8/layout/cycle2"/>
    <dgm:cxn modelId="{49FB03CE-02ED-46DD-AF04-F497BB7D5DD3}" type="presOf" srcId="{C785A816-EF57-47D0-9B77-83A9C7015A45}" destId="{A3278775-3B6A-4D55-B3D4-CE92D9216E93}" srcOrd="0" destOrd="0" presId="urn:microsoft.com/office/officeart/2005/8/layout/cycle2"/>
    <dgm:cxn modelId="{9F6DAFAE-B8A7-4917-BFF4-725BC2680DBA}" type="presOf" srcId="{AD478748-803A-4298-BC4D-45B8E03DB19E}" destId="{CB99F8FD-30E5-45B6-9779-A5AF34975887}" srcOrd="0" destOrd="0" presId="urn:microsoft.com/office/officeart/2005/8/layout/cycle2"/>
    <dgm:cxn modelId="{8378FB6B-8BD9-4050-B371-B1E44D9645E7}" srcId="{E79463D4-19E0-4C42-86DC-42C10BA26064}" destId="{C785A816-EF57-47D0-9B77-83A9C7015A45}" srcOrd="2" destOrd="0" parTransId="{5F934D31-FF80-4A27-8733-D64D14BE5105}" sibTransId="{F2E9EDD9-5FD8-4966-BF67-77D390A34C7A}"/>
    <dgm:cxn modelId="{D01FE1D2-4137-4C51-B39E-DC468DD314F4}" srcId="{E79463D4-19E0-4C42-86DC-42C10BA26064}" destId="{19D16D91-FF1C-4AFC-A151-7F00F9985128}" srcOrd="3" destOrd="0" parTransId="{BF517B66-A19A-4A7C-BDA4-6BE43D8668DB}" sibTransId="{C2B12E1F-0432-4C8A-832F-9B725C70F8C4}"/>
    <dgm:cxn modelId="{5E402883-28EA-4F4B-A4C9-CA8A632CBEE1}" type="presOf" srcId="{19D16D91-FF1C-4AFC-A151-7F00F9985128}" destId="{A56E9791-6542-44D7-BBF5-B08158FB76AB}" srcOrd="0" destOrd="0" presId="urn:microsoft.com/office/officeart/2005/8/layout/cycle2"/>
    <dgm:cxn modelId="{755F5C29-8443-452E-A1F8-22776BF5429B}" type="presOf" srcId="{ECA71216-0724-4CC1-8E4C-DE25B48CBFB1}" destId="{6053BD25-D9C6-445C-934E-17E36CD2937F}" srcOrd="0" destOrd="0" presId="urn:microsoft.com/office/officeart/2005/8/layout/cycle2"/>
    <dgm:cxn modelId="{C0596DE3-6530-46DC-88F1-84CA4B40357C}" type="presOf" srcId="{CE23948C-26E1-46CD-9A60-42242174DE3F}" destId="{7F97A392-61FD-457B-8854-8F27C4901CBF}" srcOrd="1" destOrd="0" presId="urn:microsoft.com/office/officeart/2005/8/layout/cycle2"/>
    <dgm:cxn modelId="{040BE964-675D-45CF-9129-2BD1779B617C}" type="presOf" srcId="{F2E9EDD9-5FD8-4966-BF67-77D390A34C7A}" destId="{08CE7801-9ED4-4E86-AB2D-A6FD8C545F3C}" srcOrd="1" destOrd="0" presId="urn:microsoft.com/office/officeart/2005/8/layout/cycle2"/>
    <dgm:cxn modelId="{A81108FC-B8A8-4E41-AAF5-0994D2C378AA}" type="presOf" srcId="{E79463D4-19E0-4C42-86DC-42C10BA26064}" destId="{D529CD8E-6F15-4309-9940-1DC259F605AD}" srcOrd="0" destOrd="0" presId="urn:microsoft.com/office/officeart/2005/8/layout/cycle2"/>
    <dgm:cxn modelId="{828693BE-B85A-4908-A839-6E6374D6D028}" type="presOf" srcId="{C2B12E1F-0432-4C8A-832F-9B725C70F8C4}" destId="{CBACA933-C9E0-438B-A0D5-CEAA307C117F}" srcOrd="0" destOrd="0" presId="urn:microsoft.com/office/officeart/2005/8/layout/cycle2"/>
    <dgm:cxn modelId="{BC9D000B-FF6F-4CCC-89CC-F82896BC19A2}" type="presOf" srcId="{C2B12E1F-0432-4C8A-832F-9B725C70F8C4}" destId="{7A809085-D05B-47E6-A289-63D044CF7A2A}" srcOrd="1" destOrd="0" presId="urn:microsoft.com/office/officeart/2005/8/layout/cycle2"/>
    <dgm:cxn modelId="{93BD5142-80A3-4A77-BD96-882BD47339EF}" type="presParOf" srcId="{D529CD8E-6F15-4309-9940-1DC259F605AD}" destId="{6053BD25-D9C6-445C-934E-17E36CD2937F}" srcOrd="0" destOrd="0" presId="urn:microsoft.com/office/officeart/2005/8/layout/cycle2"/>
    <dgm:cxn modelId="{26F81EDB-5BA0-4AE8-AC99-D28BF9CA7238}" type="presParOf" srcId="{D529CD8E-6F15-4309-9940-1DC259F605AD}" destId="{8BCAF2A4-6341-4C5D-B683-702F8DC048A5}" srcOrd="1" destOrd="0" presId="urn:microsoft.com/office/officeart/2005/8/layout/cycle2"/>
    <dgm:cxn modelId="{15CEBBC5-EC90-4E6A-BAE4-8B273A7AA8BA}" type="presParOf" srcId="{8BCAF2A4-6341-4C5D-B683-702F8DC048A5}" destId="{10310D55-309C-492F-95BC-E7320C7E3FC6}" srcOrd="0" destOrd="0" presId="urn:microsoft.com/office/officeart/2005/8/layout/cycle2"/>
    <dgm:cxn modelId="{182A3CD8-0D57-457D-8FFD-0A3C0EA14460}" type="presParOf" srcId="{D529CD8E-6F15-4309-9940-1DC259F605AD}" destId="{CB99F8FD-30E5-45B6-9779-A5AF34975887}" srcOrd="2" destOrd="0" presId="urn:microsoft.com/office/officeart/2005/8/layout/cycle2"/>
    <dgm:cxn modelId="{712A3DF6-1C56-4AA3-884C-927595CB0DFA}" type="presParOf" srcId="{D529CD8E-6F15-4309-9940-1DC259F605AD}" destId="{92FEF6D3-61CA-4074-B183-5C4A97DFA819}" srcOrd="3" destOrd="0" presId="urn:microsoft.com/office/officeart/2005/8/layout/cycle2"/>
    <dgm:cxn modelId="{A63CAB3D-CCF5-4393-BB68-62065A548498}" type="presParOf" srcId="{92FEF6D3-61CA-4074-B183-5C4A97DFA819}" destId="{7F97A392-61FD-457B-8854-8F27C4901CBF}" srcOrd="0" destOrd="0" presId="urn:microsoft.com/office/officeart/2005/8/layout/cycle2"/>
    <dgm:cxn modelId="{85B506B2-FAE2-4B41-A373-D3C7E1F91359}" type="presParOf" srcId="{D529CD8E-6F15-4309-9940-1DC259F605AD}" destId="{A3278775-3B6A-4D55-B3D4-CE92D9216E93}" srcOrd="4" destOrd="0" presId="urn:microsoft.com/office/officeart/2005/8/layout/cycle2"/>
    <dgm:cxn modelId="{DC959B90-DED6-4E82-B76C-BBC63CA28D3F}" type="presParOf" srcId="{D529CD8E-6F15-4309-9940-1DC259F605AD}" destId="{8F3CA44B-5561-44F7-AB35-D7144BA45853}" srcOrd="5" destOrd="0" presId="urn:microsoft.com/office/officeart/2005/8/layout/cycle2"/>
    <dgm:cxn modelId="{0042EF87-1337-47E1-B1EA-E9EAE02C7707}" type="presParOf" srcId="{8F3CA44B-5561-44F7-AB35-D7144BA45853}" destId="{08CE7801-9ED4-4E86-AB2D-A6FD8C545F3C}" srcOrd="0" destOrd="0" presId="urn:microsoft.com/office/officeart/2005/8/layout/cycle2"/>
    <dgm:cxn modelId="{E6EF96E7-D0BD-461B-93DE-C9D781447F17}" type="presParOf" srcId="{D529CD8E-6F15-4309-9940-1DC259F605AD}" destId="{A56E9791-6542-44D7-BBF5-B08158FB76AB}" srcOrd="6" destOrd="0" presId="urn:microsoft.com/office/officeart/2005/8/layout/cycle2"/>
    <dgm:cxn modelId="{051A72DC-E212-47F2-9C71-8D34B752514D}" type="presParOf" srcId="{D529CD8E-6F15-4309-9940-1DC259F605AD}" destId="{CBACA933-C9E0-438B-A0D5-CEAA307C117F}" srcOrd="7" destOrd="0" presId="urn:microsoft.com/office/officeart/2005/8/layout/cycle2"/>
    <dgm:cxn modelId="{EB110A1A-1A65-4822-9EAF-34F2E734F17F}" type="presParOf" srcId="{CBACA933-C9E0-438B-A0D5-CEAA307C117F}" destId="{7A809085-D05B-47E6-A289-63D044CF7A2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A4683E-ED19-455A-9C9F-9B6CFC27E575}"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nl-NL"/>
        </a:p>
      </dgm:t>
    </dgm:pt>
    <dgm:pt modelId="{C0F599C0-72C9-4B9E-8B03-1E89ADF636A1}">
      <dgm:prSet phldrT="[Tekst]"/>
      <dgm:spPr>
        <a:solidFill>
          <a:schemeClr val="tx1"/>
        </a:solidFill>
      </dgm:spPr>
      <dgm:t>
        <a:bodyPr/>
        <a:lstStyle/>
        <a:p>
          <a:r>
            <a:rPr lang="nl-NL" dirty="0"/>
            <a:t>Betere balans in voeding tussen eiwitten/aminozuren en energie</a:t>
          </a:r>
        </a:p>
      </dgm:t>
    </dgm:pt>
    <dgm:pt modelId="{C1924A56-66B7-4865-956A-2A7AACB69E77}" type="parTrans" cxnId="{0FCE9EFA-C62A-4ED9-8A7D-6E02BFF006F9}">
      <dgm:prSet/>
      <dgm:spPr/>
      <dgm:t>
        <a:bodyPr/>
        <a:lstStyle/>
        <a:p>
          <a:endParaRPr lang="nl-NL"/>
        </a:p>
      </dgm:t>
    </dgm:pt>
    <dgm:pt modelId="{5185E411-ACD8-49D4-A446-A0D1746C9CA1}" type="sibTrans" cxnId="{0FCE9EFA-C62A-4ED9-8A7D-6E02BFF006F9}">
      <dgm:prSet/>
      <dgm:spPr/>
      <dgm:t>
        <a:bodyPr/>
        <a:lstStyle/>
        <a:p>
          <a:endParaRPr lang="nl-NL"/>
        </a:p>
      </dgm:t>
    </dgm:pt>
    <dgm:pt modelId="{12FB46AA-D4DB-41E0-ADCE-32F40619955A}">
      <dgm:prSet phldrT="[Tekst]"/>
      <dgm:spPr>
        <a:solidFill>
          <a:schemeClr val="bg1">
            <a:lumMod val="50000"/>
          </a:schemeClr>
        </a:solidFill>
      </dgm:spPr>
      <dgm:t>
        <a:bodyPr/>
        <a:lstStyle/>
        <a:p>
          <a:r>
            <a:rPr lang="nl-NL" dirty="0"/>
            <a:t>Veel water tijdens mestaanwending en over stalvloer</a:t>
          </a:r>
        </a:p>
      </dgm:t>
    </dgm:pt>
    <dgm:pt modelId="{87520FD7-5553-40A1-87C8-2DA33C561232}" type="parTrans" cxnId="{2796C611-CA1A-4A32-BF26-D804B69D89BC}">
      <dgm:prSet/>
      <dgm:spPr/>
      <dgm:t>
        <a:bodyPr/>
        <a:lstStyle/>
        <a:p>
          <a:endParaRPr lang="nl-NL"/>
        </a:p>
      </dgm:t>
    </dgm:pt>
    <dgm:pt modelId="{2A2CE929-9B31-4B64-86C8-D1BF40436236}" type="sibTrans" cxnId="{2796C611-CA1A-4A32-BF26-D804B69D89BC}">
      <dgm:prSet/>
      <dgm:spPr/>
      <dgm:t>
        <a:bodyPr/>
        <a:lstStyle/>
        <a:p>
          <a:endParaRPr lang="nl-NL"/>
        </a:p>
      </dgm:t>
    </dgm:pt>
    <dgm:pt modelId="{9CC246AA-8494-4D8A-B6A4-450B2A58A401}">
      <dgm:prSet phldrT="[Tekst]"/>
      <dgm:spPr>
        <a:solidFill>
          <a:schemeClr val="bg1">
            <a:lumMod val="65000"/>
          </a:schemeClr>
        </a:solidFill>
      </dgm:spPr>
      <dgm:t>
        <a:bodyPr/>
        <a:lstStyle/>
        <a:p>
          <a:r>
            <a:rPr lang="nl-NL" dirty="0"/>
            <a:t>Optimaal bodembeheer met Precisiebemesting met circulaire meststoffen. Veel beweiden</a:t>
          </a:r>
        </a:p>
      </dgm:t>
    </dgm:pt>
    <dgm:pt modelId="{A186EB40-01E9-4CB8-ACD0-E4EDA31099CC}" type="parTrans" cxnId="{F599E9C2-2E99-4308-AA8B-E9E6C2BAAFB8}">
      <dgm:prSet/>
      <dgm:spPr/>
      <dgm:t>
        <a:bodyPr/>
        <a:lstStyle/>
        <a:p>
          <a:endParaRPr lang="nl-NL"/>
        </a:p>
      </dgm:t>
    </dgm:pt>
    <dgm:pt modelId="{2A44FEEF-B5A0-407F-B614-7B694890A98F}" type="sibTrans" cxnId="{F599E9C2-2E99-4308-AA8B-E9E6C2BAAFB8}">
      <dgm:prSet/>
      <dgm:spPr/>
      <dgm:t>
        <a:bodyPr/>
        <a:lstStyle/>
        <a:p>
          <a:endParaRPr lang="nl-NL"/>
        </a:p>
      </dgm:t>
    </dgm:pt>
    <dgm:pt modelId="{BBC04075-E3D3-46C4-ADC8-B44171D85B6C}">
      <dgm:prSet phldrT="[Tekst]"/>
      <dgm:spPr>
        <a:solidFill>
          <a:srgbClr val="B37671"/>
        </a:solidFill>
      </dgm:spPr>
      <dgm:t>
        <a:bodyPr/>
        <a:lstStyle/>
        <a:p>
          <a:r>
            <a:rPr lang="nl-NL" dirty="0"/>
            <a:t>Eenvoudige toevoegmiddelen aan de mest, zoals zuurstof, </a:t>
          </a:r>
          <a:r>
            <a:rPr lang="nl-NL" dirty="0" err="1"/>
            <a:t>MgCl</a:t>
          </a:r>
          <a:r>
            <a:rPr lang="nl-NL" dirty="0"/>
            <a:t>, zuur</a:t>
          </a:r>
        </a:p>
      </dgm:t>
    </dgm:pt>
    <dgm:pt modelId="{4D7940CD-C759-40A9-AD68-16472B1B4493}" type="parTrans" cxnId="{13DF4741-C5C8-492C-8D4A-084D4E16134F}">
      <dgm:prSet/>
      <dgm:spPr/>
      <dgm:t>
        <a:bodyPr/>
        <a:lstStyle/>
        <a:p>
          <a:endParaRPr lang="nl-NL"/>
        </a:p>
      </dgm:t>
    </dgm:pt>
    <dgm:pt modelId="{D052500C-FB18-46FB-BF4B-602BF7921186}" type="sibTrans" cxnId="{13DF4741-C5C8-492C-8D4A-084D4E16134F}">
      <dgm:prSet/>
      <dgm:spPr/>
      <dgm:t>
        <a:bodyPr/>
        <a:lstStyle/>
        <a:p>
          <a:endParaRPr lang="nl-NL"/>
        </a:p>
      </dgm:t>
    </dgm:pt>
    <dgm:pt modelId="{700110BD-6283-436A-A016-CDFE9601850C}">
      <dgm:prSet phldrT="[Tekst]"/>
      <dgm:spPr/>
      <dgm:t>
        <a:bodyPr/>
        <a:lstStyle/>
        <a:p>
          <a:r>
            <a:rPr lang="nl-NL" dirty="0" err="1"/>
            <a:t>Mestbewerken</a:t>
          </a:r>
          <a:r>
            <a:rPr lang="nl-NL" dirty="0"/>
            <a:t>, zoals Lely Sphere, JOZ Stikstofkraker, Metz en </a:t>
          </a:r>
          <a:r>
            <a:rPr lang="nl-NL" dirty="0" err="1"/>
            <a:t>ECOseals</a:t>
          </a:r>
          <a:r>
            <a:rPr lang="nl-NL" dirty="0"/>
            <a:t>, N2Applied, </a:t>
          </a:r>
          <a:r>
            <a:rPr lang="nl-NL" dirty="0" err="1"/>
            <a:t>Bioelectric</a:t>
          </a:r>
          <a:r>
            <a:rPr lang="nl-NL" dirty="0"/>
            <a:t>, e.a. </a:t>
          </a:r>
        </a:p>
      </dgm:t>
    </dgm:pt>
    <dgm:pt modelId="{53816CA9-A9A7-4B5A-AD5A-2BA0608717CA}" type="parTrans" cxnId="{F6A65712-09A3-43C0-8624-A0582033BD7D}">
      <dgm:prSet/>
      <dgm:spPr/>
      <dgm:t>
        <a:bodyPr/>
        <a:lstStyle/>
        <a:p>
          <a:endParaRPr lang="nl-NL"/>
        </a:p>
      </dgm:t>
    </dgm:pt>
    <dgm:pt modelId="{45BA5E08-52C6-4BF3-BAE3-C1D5407AC557}" type="sibTrans" cxnId="{F6A65712-09A3-43C0-8624-A0582033BD7D}">
      <dgm:prSet/>
      <dgm:spPr/>
      <dgm:t>
        <a:bodyPr/>
        <a:lstStyle/>
        <a:p>
          <a:endParaRPr lang="nl-NL"/>
        </a:p>
      </dgm:t>
    </dgm:pt>
    <dgm:pt modelId="{BFF57CB9-F5C3-4514-B203-2D344FBB903F}">
      <dgm:prSet phldrT="[Tekst]"/>
      <dgm:spPr>
        <a:solidFill>
          <a:srgbClr val="92D050"/>
        </a:solidFill>
      </dgm:spPr>
      <dgm:t>
        <a:bodyPr/>
        <a:lstStyle/>
        <a:p>
          <a:r>
            <a:rPr lang="nl-NL" dirty="0"/>
            <a:t>Vrijwillige extensivering met meer vers gras, mede voor betere kwaliteit zuivel</a:t>
          </a:r>
        </a:p>
      </dgm:t>
    </dgm:pt>
    <dgm:pt modelId="{B7E95DC5-3693-412B-9A45-D4B2672EE9FA}" type="parTrans" cxnId="{2324ECDA-E462-404C-BFB2-45BE38166790}">
      <dgm:prSet/>
      <dgm:spPr/>
      <dgm:t>
        <a:bodyPr/>
        <a:lstStyle/>
        <a:p>
          <a:endParaRPr lang="nl-NL"/>
        </a:p>
      </dgm:t>
    </dgm:pt>
    <dgm:pt modelId="{7D042A52-2CE6-4300-A972-AD57A1DFA4F8}" type="sibTrans" cxnId="{2324ECDA-E462-404C-BFB2-45BE38166790}">
      <dgm:prSet/>
      <dgm:spPr/>
      <dgm:t>
        <a:bodyPr/>
        <a:lstStyle/>
        <a:p>
          <a:endParaRPr lang="nl-NL"/>
        </a:p>
      </dgm:t>
    </dgm:pt>
    <dgm:pt modelId="{4F008508-41B8-41B4-AEA9-46A59561A295}">
      <dgm:prSet phldrT="[Tekst]"/>
      <dgm:spPr>
        <a:solidFill>
          <a:srgbClr val="640000"/>
        </a:solidFill>
      </dgm:spPr>
      <dgm:t>
        <a:bodyPr/>
        <a:lstStyle/>
        <a:p>
          <a:r>
            <a:rPr lang="nl-NL" dirty="0"/>
            <a:t>Stalaanpassingen met scheiden feces en urine</a:t>
          </a:r>
        </a:p>
      </dgm:t>
    </dgm:pt>
    <dgm:pt modelId="{F6F5A8DE-B02F-43D8-9522-25E659005B60}" type="parTrans" cxnId="{AEBB9A1B-FB6B-4958-8DB3-FE798D6207F1}">
      <dgm:prSet/>
      <dgm:spPr/>
      <dgm:t>
        <a:bodyPr/>
        <a:lstStyle/>
        <a:p>
          <a:endParaRPr lang="nl-NL"/>
        </a:p>
      </dgm:t>
    </dgm:pt>
    <dgm:pt modelId="{7D9BECBF-E074-4EEB-9D56-F8C3E4BB26D8}" type="sibTrans" cxnId="{AEBB9A1B-FB6B-4958-8DB3-FE798D6207F1}">
      <dgm:prSet/>
      <dgm:spPr/>
      <dgm:t>
        <a:bodyPr/>
        <a:lstStyle/>
        <a:p>
          <a:endParaRPr lang="nl-NL"/>
        </a:p>
      </dgm:t>
    </dgm:pt>
    <dgm:pt modelId="{C16FC53C-BEA4-43A7-A42A-314E815695CB}" type="pres">
      <dgm:prSet presAssocID="{8CA4683E-ED19-455A-9C9F-9B6CFC27E575}" presName="Name0" presStyleCnt="0">
        <dgm:presLayoutVars>
          <dgm:chMax val="7"/>
          <dgm:chPref val="7"/>
          <dgm:dir/>
        </dgm:presLayoutVars>
      </dgm:prSet>
      <dgm:spPr/>
      <dgm:t>
        <a:bodyPr/>
        <a:lstStyle/>
        <a:p>
          <a:endParaRPr lang="nl-NL"/>
        </a:p>
      </dgm:t>
    </dgm:pt>
    <dgm:pt modelId="{93FD587A-8E62-4CB0-BC52-FE20778B909D}" type="pres">
      <dgm:prSet presAssocID="{8CA4683E-ED19-455A-9C9F-9B6CFC27E575}" presName="Name1" presStyleCnt="0"/>
      <dgm:spPr/>
    </dgm:pt>
    <dgm:pt modelId="{485408CF-6F2F-433C-8219-FE0B4DBCF93A}" type="pres">
      <dgm:prSet presAssocID="{8CA4683E-ED19-455A-9C9F-9B6CFC27E575}" presName="cycle" presStyleCnt="0"/>
      <dgm:spPr/>
    </dgm:pt>
    <dgm:pt modelId="{39391AD2-6CEB-4959-9CC2-24460269B0FE}" type="pres">
      <dgm:prSet presAssocID="{8CA4683E-ED19-455A-9C9F-9B6CFC27E575}" presName="srcNode" presStyleLbl="node1" presStyleIdx="0" presStyleCnt="7"/>
      <dgm:spPr/>
    </dgm:pt>
    <dgm:pt modelId="{3E9BF559-0933-45FF-984C-C6D9F0763260}" type="pres">
      <dgm:prSet presAssocID="{8CA4683E-ED19-455A-9C9F-9B6CFC27E575}" presName="conn" presStyleLbl="parChTrans1D2" presStyleIdx="0" presStyleCnt="1"/>
      <dgm:spPr/>
      <dgm:t>
        <a:bodyPr/>
        <a:lstStyle/>
        <a:p>
          <a:endParaRPr lang="nl-NL"/>
        </a:p>
      </dgm:t>
    </dgm:pt>
    <dgm:pt modelId="{A537FAE7-279E-447A-98F0-54023ED57F4D}" type="pres">
      <dgm:prSet presAssocID="{8CA4683E-ED19-455A-9C9F-9B6CFC27E575}" presName="extraNode" presStyleLbl="node1" presStyleIdx="0" presStyleCnt="7"/>
      <dgm:spPr/>
    </dgm:pt>
    <dgm:pt modelId="{A78F4A3C-1F50-4C98-A15D-9AC11E9C8F21}" type="pres">
      <dgm:prSet presAssocID="{8CA4683E-ED19-455A-9C9F-9B6CFC27E575}" presName="dstNode" presStyleLbl="node1" presStyleIdx="0" presStyleCnt="7"/>
      <dgm:spPr/>
    </dgm:pt>
    <dgm:pt modelId="{21D0537A-06EE-4CFA-BE1E-334C7BF835A9}" type="pres">
      <dgm:prSet presAssocID="{C0F599C0-72C9-4B9E-8B03-1E89ADF636A1}" presName="text_1" presStyleLbl="node1" presStyleIdx="0" presStyleCnt="7" custLinFactNeighborX="-385">
        <dgm:presLayoutVars>
          <dgm:bulletEnabled val="1"/>
        </dgm:presLayoutVars>
      </dgm:prSet>
      <dgm:spPr/>
      <dgm:t>
        <a:bodyPr/>
        <a:lstStyle/>
        <a:p>
          <a:endParaRPr lang="nl-NL"/>
        </a:p>
      </dgm:t>
    </dgm:pt>
    <dgm:pt modelId="{9A3A3412-4E54-4519-A734-BCD9D6FB15A5}" type="pres">
      <dgm:prSet presAssocID="{C0F599C0-72C9-4B9E-8B03-1E89ADF636A1}" presName="accent_1" presStyleCnt="0"/>
      <dgm:spPr/>
    </dgm:pt>
    <dgm:pt modelId="{2D0BFCB7-067A-491B-AD96-4DF21D9698F1}" type="pres">
      <dgm:prSet presAssocID="{C0F599C0-72C9-4B9E-8B03-1E89ADF636A1}" presName="accentRepeatNode" presStyleLbl="solidFgAcc1" presStyleIdx="0" presStyleCnt="7"/>
      <dgm:spPr/>
    </dgm:pt>
    <dgm:pt modelId="{38C97347-D0E1-417F-83F1-5D86DD6CD8BE}" type="pres">
      <dgm:prSet presAssocID="{12FB46AA-D4DB-41E0-ADCE-32F40619955A}" presName="text_2" presStyleLbl="node1" presStyleIdx="1" presStyleCnt="7">
        <dgm:presLayoutVars>
          <dgm:bulletEnabled val="1"/>
        </dgm:presLayoutVars>
      </dgm:prSet>
      <dgm:spPr/>
      <dgm:t>
        <a:bodyPr/>
        <a:lstStyle/>
        <a:p>
          <a:endParaRPr lang="nl-NL"/>
        </a:p>
      </dgm:t>
    </dgm:pt>
    <dgm:pt modelId="{6B47B7F7-2793-4520-8195-69AFD9F191B0}" type="pres">
      <dgm:prSet presAssocID="{12FB46AA-D4DB-41E0-ADCE-32F40619955A}" presName="accent_2" presStyleCnt="0"/>
      <dgm:spPr/>
    </dgm:pt>
    <dgm:pt modelId="{11585D0A-3955-46EF-A74A-D128B9D691E5}" type="pres">
      <dgm:prSet presAssocID="{12FB46AA-D4DB-41E0-ADCE-32F40619955A}" presName="accentRepeatNode" presStyleLbl="solidFgAcc1" presStyleIdx="1" presStyleCnt="7"/>
      <dgm:spPr/>
    </dgm:pt>
    <dgm:pt modelId="{7DBE2979-7F46-4580-A340-12D253446BDE}" type="pres">
      <dgm:prSet presAssocID="{9CC246AA-8494-4D8A-B6A4-450B2A58A401}" presName="text_3" presStyleLbl="node1" presStyleIdx="2" presStyleCnt="7">
        <dgm:presLayoutVars>
          <dgm:bulletEnabled val="1"/>
        </dgm:presLayoutVars>
      </dgm:prSet>
      <dgm:spPr/>
      <dgm:t>
        <a:bodyPr/>
        <a:lstStyle/>
        <a:p>
          <a:endParaRPr lang="nl-NL"/>
        </a:p>
      </dgm:t>
    </dgm:pt>
    <dgm:pt modelId="{188E89DE-0336-43B8-B691-79DFFE5A61FA}" type="pres">
      <dgm:prSet presAssocID="{9CC246AA-8494-4D8A-B6A4-450B2A58A401}" presName="accent_3" presStyleCnt="0"/>
      <dgm:spPr/>
    </dgm:pt>
    <dgm:pt modelId="{CF9006E4-39E6-4D3D-8150-7D4A7341A43D}" type="pres">
      <dgm:prSet presAssocID="{9CC246AA-8494-4D8A-B6A4-450B2A58A401}" presName="accentRepeatNode" presStyleLbl="solidFgAcc1" presStyleIdx="2" presStyleCnt="7" custLinFactNeighborX="276" custLinFactNeighborY="-1300"/>
      <dgm:spPr/>
    </dgm:pt>
    <dgm:pt modelId="{8BCA1670-7807-4019-9F2F-0C25824FE091}" type="pres">
      <dgm:prSet presAssocID="{BFF57CB9-F5C3-4514-B203-2D344FBB903F}" presName="text_4" presStyleLbl="node1" presStyleIdx="3" presStyleCnt="7">
        <dgm:presLayoutVars>
          <dgm:bulletEnabled val="1"/>
        </dgm:presLayoutVars>
      </dgm:prSet>
      <dgm:spPr/>
      <dgm:t>
        <a:bodyPr/>
        <a:lstStyle/>
        <a:p>
          <a:endParaRPr lang="nl-NL"/>
        </a:p>
      </dgm:t>
    </dgm:pt>
    <dgm:pt modelId="{906A432B-3851-414C-A5A0-602C513AF854}" type="pres">
      <dgm:prSet presAssocID="{BFF57CB9-F5C3-4514-B203-2D344FBB903F}" presName="accent_4" presStyleCnt="0"/>
      <dgm:spPr/>
    </dgm:pt>
    <dgm:pt modelId="{5A9D0F60-8BC7-4E7E-A661-8E576C0FAAFC}" type="pres">
      <dgm:prSet presAssocID="{BFF57CB9-F5C3-4514-B203-2D344FBB903F}" presName="accentRepeatNode" presStyleLbl="solidFgAcc1" presStyleIdx="3" presStyleCnt="7"/>
      <dgm:spPr/>
    </dgm:pt>
    <dgm:pt modelId="{6A5C48B3-F4EA-4380-BBFE-68704B46640F}" type="pres">
      <dgm:prSet presAssocID="{BBC04075-E3D3-46C4-ADC8-B44171D85B6C}" presName="text_5" presStyleLbl="node1" presStyleIdx="4" presStyleCnt="7">
        <dgm:presLayoutVars>
          <dgm:bulletEnabled val="1"/>
        </dgm:presLayoutVars>
      </dgm:prSet>
      <dgm:spPr/>
      <dgm:t>
        <a:bodyPr/>
        <a:lstStyle/>
        <a:p>
          <a:endParaRPr lang="nl-NL"/>
        </a:p>
      </dgm:t>
    </dgm:pt>
    <dgm:pt modelId="{8BC35490-C3C8-4747-A6D7-65614F117E1A}" type="pres">
      <dgm:prSet presAssocID="{BBC04075-E3D3-46C4-ADC8-B44171D85B6C}" presName="accent_5" presStyleCnt="0"/>
      <dgm:spPr/>
    </dgm:pt>
    <dgm:pt modelId="{FEC5C6AE-4322-45A3-A976-C12E21AC7D60}" type="pres">
      <dgm:prSet presAssocID="{BBC04075-E3D3-46C4-ADC8-B44171D85B6C}" presName="accentRepeatNode" presStyleLbl="solidFgAcc1" presStyleIdx="4" presStyleCnt="7" custLinFactNeighborY="6052"/>
      <dgm:spPr/>
    </dgm:pt>
    <dgm:pt modelId="{5C83DE5D-5A6B-489A-9D8C-216F6F1ABA08}" type="pres">
      <dgm:prSet presAssocID="{700110BD-6283-436A-A016-CDFE9601850C}" presName="text_6" presStyleLbl="node1" presStyleIdx="5" presStyleCnt="7">
        <dgm:presLayoutVars>
          <dgm:bulletEnabled val="1"/>
        </dgm:presLayoutVars>
      </dgm:prSet>
      <dgm:spPr/>
      <dgm:t>
        <a:bodyPr/>
        <a:lstStyle/>
        <a:p>
          <a:endParaRPr lang="nl-NL"/>
        </a:p>
      </dgm:t>
    </dgm:pt>
    <dgm:pt modelId="{76043B4B-0DA0-47AB-B06B-AA499A41A25C}" type="pres">
      <dgm:prSet presAssocID="{700110BD-6283-436A-A016-CDFE9601850C}" presName="accent_6" presStyleCnt="0"/>
      <dgm:spPr/>
    </dgm:pt>
    <dgm:pt modelId="{818F9A16-959F-47BF-B306-31E8048EFE4D}" type="pres">
      <dgm:prSet presAssocID="{700110BD-6283-436A-A016-CDFE9601850C}" presName="accentRepeatNode" presStyleLbl="solidFgAcc1" presStyleIdx="5" presStyleCnt="7"/>
      <dgm:spPr/>
    </dgm:pt>
    <dgm:pt modelId="{BAD5BC59-C8B0-4A60-8595-C0B78D3E6015}" type="pres">
      <dgm:prSet presAssocID="{4F008508-41B8-41B4-AEA9-46A59561A295}" presName="text_7" presStyleLbl="node1" presStyleIdx="6" presStyleCnt="7" custLinFactNeighborX="121" custLinFactNeighborY="7763">
        <dgm:presLayoutVars>
          <dgm:bulletEnabled val="1"/>
        </dgm:presLayoutVars>
      </dgm:prSet>
      <dgm:spPr/>
      <dgm:t>
        <a:bodyPr/>
        <a:lstStyle/>
        <a:p>
          <a:endParaRPr lang="nl-NL"/>
        </a:p>
      </dgm:t>
    </dgm:pt>
    <dgm:pt modelId="{50C65595-CE6D-47B5-B070-BEB48F306ADC}" type="pres">
      <dgm:prSet presAssocID="{4F008508-41B8-41B4-AEA9-46A59561A295}" presName="accent_7" presStyleCnt="0"/>
      <dgm:spPr/>
    </dgm:pt>
    <dgm:pt modelId="{6849F0C9-4504-48B0-99B9-9B8DCBFA3758}" type="pres">
      <dgm:prSet presAssocID="{4F008508-41B8-41B4-AEA9-46A59561A295}" presName="accentRepeatNode" presStyleLbl="solidFgAcc1" presStyleIdx="6" presStyleCnt="7"/>
      <dgm:spPr/>
    </dgm:pt>
  </dgm:ptLst>
  <dgm:cxnLst>
    <dgm:cxn modelId="{92CC170E-138B-4950-9CE2-2004C10946C2}" type="presOf" srcId="{5185E411-ACD8-49D4-A446-A0D1746C9CA1}" destId="{3E9BF559-0933-45FF-984C-C6D9F0763260}" srcOrd="0" destOrd="0" presId="urn:microsoft.com/office/officeart/2008/layout/VerticalCurvedList"/>
    <dgm:cxn modelId="{46896543-AB16-4D92-A02C-FEE77B797363}" type="presOf" srcId="{12FB46AA-D4DB-41E0-ADCE-32F40619955A}" destId="{38C97347-D0E1-417F-83F1-5D86DD6CD8BE}" srcOrd="0" destOrd="0" presId="urn:microsoft.com/office/officeart/2008/layout/VerticalCurvedList"/>
    <dgm:cxn modelId="{2324ECDA-E462-404C-BFB2-45BE38166790}" srcId="{8CA4683E-ED19-455A-9C9F-9B6CFC27E575}" destId="{BFF57CB9-F5C3-4514-B203-2D344FBB903F}" srcOrd="3" destOrd="0" parTransId="{B7E95DC5-3693-412B-9A45-D4B2672EE9FA}" sibTransId="{7D042A52-2CE6-4300-A972-AD57A1DFA4F8}"/>
    <dgm:cxn modelId="{0FCE9EFA-C62A-4ED9-8A7D-6E02BFF006F9}" srcId="{8CA4683E-ED19-455A-9C9F-9B6CFC27E575}" destId="{C0F599C0-72C9-4B9E-8B03-1E89ADF636A1}" srcOrd="0" destOrd="0" parTransId="{C1924A56-66B7-4865-956A-2A7AACB69E77}" sibTransId="{5185E411-ACD8-49D4-A446-A0D1746C9CA1}"/>
    <dgm:cxn modelId="{6532AB8E-3209-445D-ABDB-C528BBFB3F2E}" type="presOf" srcId="{9CC246AA-8494-4D8A-B6A4-450B2A58A401}" destId="{7DBE2979-7F46-4580-A340-12D253446BDE}" srcOrd="0" destOrd="0" presId="urn:microsoft.com/office/officeart/2008/layout/VerticalCurvedList"/>
    <dgm:cxn modelId="{3C6B86B9-2BFC-4CA1-AB05-8B4457DB41F3}" type="presOf" srcId="{8CA4683E-ED19-455A-9C9F-9B6CFC27E575}" destId="{C16FC53C-BEA4-43A7-A42A-314E815695CB}" srcOrd="0" destOrd="0" presId="urn:microsoft.com/office/officeart/2008/layout/VerticalCurvedList"/>
    <dgm:cxn modelId="{2796C611-CA1A-4A32-BF26-D804B69D89BC}" srcId="{8CA4683E-ED19-455A-9C9F-9B6CFC27E575}" destId="{12FB46AA-D4DB-41E0-ADCE-32F40619955A}" srcOrd="1" destOrd="0" parTransId="{87520FD7-5553-40A1-87C8-2DA33C561232}" sibTransId="{2A2CE929-9B31-4B64-86C8-D1BF40436236}"/>
    <dgm:cxn modelId="{F599E9C2-2E99-4308-AA8B-E9E6C2BAAFB8}" srcId="{8CA4683E-ED19-455A-9C9F-9B6CFC27E575}" destId="{9CC246AA-8494-4D8A-B6A4-450B2A58A401}" srcOrd="2" destOrd="0" parTransId="{A186EB40-01E9-4CB8-ACD0-E4EDA31099CC}" sibTransId="{2A44FEEF-B5A0-407F-B614-7B694890A98F}"/>
    <dgm:cxn modelId="{0A794AA8-08AE-4FDB-A028-3B56A6F94B78}" type="presOf" srcId="{BFF57CB9-F5C3-4514-B203-2D344FBB903F}" destId="{8BCA1670-7807-4019-9F2F-0C25824FE091}" srcOrd="0" destOrd="0" presId="urn:microsoft.com/office/officeart/2008/layout/VerticalCurvedList"/>
    <dgm:cxn modelId="{1245B8F5-E987-4004-A433-B668D54B65B9}" type="presOf" srcId="{4F008508-41B8-41B4-AEA9-46A59561A295}" destId="{BAD5BC59-C8B0-4A60-8595-C0B78D3E6015}" srcOrd="0" destOrd="0" presId="urn:microsoft.com/office/officeart/2008/layout/VerticalCurvedList"/>
    <dgm:cxn modelId="{16D656AC-508E-4603-B013-EABFF0CDDD00}" type="presOf" srcId="{700110BD-6283-436A-A016-CDFE9601850C}" destId="{5C83DE5D-5A6B-489A-9D8C-216F6F1ABA08}" srcOrd="0" destOrd="0" presId="urn:microsoft.com/office/officeart/2008/layout/VerticalCurvedList"/>
    <dgm:cxn modelId="{B7A3A62C-C666-45DC-98A1-CA0E9FCCE26D}" type="presOf" srcId="{C0F599C0-72C9-4B9E-8B03-1E89ADF636A1}" destId="{21D0537A-06EE-4CFA-BE1E-334C7BF835A9}" srcOrd="0" destOrd="0" presId="urn:microsoft.com/office/officeart/2008/layout/VerticalCurvedList"/>
    <dgm:cxn modelId="{AEBB9A1B-FB6B-4958-8DB3-FE798D6207F1}" srcId="{8CA4683E-ED19-455A-9C9F-9B6CFC27E575}" destId="{4F008508-41B8-41B4-AEA9-46A59561A295}" srcOrd="6" destOrd="0" parTransId="{F6F5A8DE-B02F-43D8-9522-25E659005B60}" sibTransId="{7D9BECBF-E074-4EEB-9D56-F8C3E4BB26D8}"/>
    <dgm:cxn modelId="{11766BDB-2189-46F8-B723-CBC30CB94D9A}" type="presOf" srcId="{BBC04075-E3D3-46C4-ADC8-B44171D85B6C}" destId="{6A5C48B3-F4EA-4380-BBFE-68704B46640F}" srcOrd="0" destOrd="0" presId="urn:microsoft.com/office/officeart/2008/layout/VerticalCurvedList"/>
    <dgm:cxn modelId="{13DF4741-C5C8-492C-8D4A-084D4E16134F}" srcId="{8CA4683E-ED19-455A-9C9F-9B6CFC27E575}" destId="{BBC04075-E3D3-46C4-ADC8-B44171D85B6C}" srcOrd="4" destOrd="0" parTransId="{4D7940CD-C759-40A9-AD68-16472B1B4493}" sibTransId="{D052500C-FB18-46FB-BF4B-602BF7921186}"/>
    <dgm:cxn modelId="{F6A65712-09A3-43C0-8624-A0582033BD7D}" srcId="{8CA4683E-ED19-455A-9C9F-9B6CFC27E575}" destId="{700110BD-6283-436A-A016-CDFE9601850C}" srcOrd="5" destOrd="0" parTransId="{53816CA9-A9A7-4B5A-AD5A-2BA0608717CA}" sibTransId="{45BA5E08-52C6-4BF3-BAE3-C1D5407AC557}"/>
    <dgm:cxn modelId="{B2E695D4-8A28-462A-BF43-7D22E57B0596}" type="presParOf" srcId="{C16FC53C-BEA4-43A7-A42A-314E815695CB}" destId="{93FD587A-8E62-4CB0-BC52-FE20778B909D}" srcOrd="0" destOrd="0" presId="urn:microsoft.com/office/officeart/2008/layout/VerticalCurvedList"/>
    <dgm:cxn modelId="{910023D3-E3E8-4311-A901-5308CBA4F2BA}" type="presParOf" srcId="{93FD587A-8E62-4CB0-BC52-FE20778B909D}" destId="{485408CF-6F2F-433C-8219-FE0B4DBCF93A}" srcOrd="0" destOrd="0" presId="urn:microsoft.com/office/officeart/2008/layout/VerticalCurvedList"/>
    <dgm:cxn modelId="{F8570F54-5BD9-43CD-9413-8AB721F3B67D}" type="presParOf" srcId="{485408CF-6F2F-433C-8219-FE0B4DBCF93A}" destId="{39391AD2-6CEB-4959-9CC2-24460269B0FE}" srcOrd="0" destOrd="0" presId="urn:microsoft.com/office/officeart/2008/layout/VerticalCurvedList"/>
    <dgm:cxn modelId="{CCADCA01-DB0F-4187-85E1-B47692F03044}" type="presParOf" srcId="{485408CF-6F2F-433C-8219-FE0B4DBCF93A}" destId="{3E9BF559-0933-45FF-984C-C6D9F0763260}" srcOrd="1" destOrd="0" presId="urn:microsoft.com/office/officeart/2008/layout/VerticalCurvedList"/>
    <dgm:cxn modelId="{8664A62E-01F8-4A23-8FAD-F1E7EC69A502}" type="presParOf" srcId="{485408CF-6F2F-433C-8219-FE0B4DBCF93A}" destId="{A537FAE7-279E-447A-98F0-54023ED57F4D}" srcOrd="2" destOrd="0" presId="urn:microsoft.com/office/officeart/2008/layout/VerticalCurvedList"/>
    <dgm:cxn modelId="{23487750-16E9-4288-AC8E-62293085BA4A}" type="presParOf" srcId="{485408CF-6F2F-433C-8219-FE0B4DBCF93A}" destId="{A78F4A3C-1F50-4C98-A15D-9AC11E9C8F21}" srcOrd="3" destOrd="0" presId="urn:microsoft.com/office/officeart/2008/layout/VerticalCurvedList"/>
    <dgm:cxn modelId="{69F4796A-DA63-40F5-AD60-34C7CC2D5AEF}" type="presParOf" srcId="{93FD587A-8E62-4CB0-BC52-FE20778B909D}" destId="{21D0537A-06EE-4CFA-BE1E-334C7BF835A9}" srcOrd="1" destOrd="0" presId="urn:microsoft.com/office/officeart/2008/layout/VerticalCurvedList"/>
    <dgm:cxn modelId="{5ED1E87F-D25C-425B-B577-756452934174}" type="presParOf" srcId="{93FD587A-8E62-4CB0-BC52-FE20778B909D}" destId="{9A3A3412-4E54-4519-A734-BCD9D6FB15A5}" srcOrd="2" destOrd="0" presId="urn:microsoft.com/office/officeart/2008/layout/VerticalCurvedList"/>
    <dgm:cxn modelId="{74700595-0404-4F37-9E26-C3FA6DD911E0}" type="presParOf" srcId="{9A3A3412-4E54-4519-A734-BCD9D6FB15A5}" destId="{2D0BFCB7-067A-491B-AD96-4DF21D9698F1}" srcOrd="0" destOrd="0" presId="urn:microsoft.com/office/officeart/2008/layout/VerticalCurvedList"/>
    <dgm:cxn modelId="{A0E52A16-DA14-429C-AD91-F613F5D79DB2}" type="presParOf" srcId="{93FD587A-8E62-4CB0-BC52-FE20778B909D}" destId="{38C97347-D0E1-417F-83F1-5D86DD6CD8BE}" srcOrd="3" destOrd="0" presId="urn:microsoft.com/office/officeart/2008/layout/VerticalCurvedList"/>
    <dgm:cxn modelId="{1DE320BF-136A-47BE-86C0-C2B548223E72}" type="presParOf" srcId="{93FD587A-8E62-4CB0-BC52-FE20778B909D}" destId="{6B47B7F7-2793-4520-8195-69AFD9F191B0}" srcOrd="4" destOrd="0" presId="urn:microsoft.com/office/officeart/2008/layout/VerticalCurvedList"/>
    <dgm:cxn modelId="{B79BA748-5594-4BA3-B2DE-A5B2488B4A14}" type="presParOf" srcId="{6B47B7F7-2793-4520-8195-69AFD9F191B0}" destId="{11585D0A-3955-46EF-A74A-D128B9D691E5}" srcOrd="0" destOrd="0" presId="urn:microsoft.com/office/officeart/2008/layout/VerticalCurvedList"/>
    <dgm:cxn modelId="{2EB24418-014C-4739-9085-91BF9C3CF854}" type="presParOf" srcId="{93FD587A-8E62-4CB0-BC52-FE20778B909D}" destId="{7DBE2979-7F46-4580-A340-12D253446BDE}" srcOrd="5" destOrd="0" presId="urn:microsoft.com/office/officeart/2008/layout/VerticalCurvedList"/>
    <dgm:cxn modelId="{DDCE0694-72ED-4CE9-A3F7-1402DD3EDF61}" type="presParOf" srcId="{93FD587A-8E62-4CB0-BC52-FE20778B909D}" destId="{188E89DE-0336-43B8-B691-79DFFE5A61FA}" srcOrd="6" destOrd="0" presId="urn:microsoft.com/office/officeart/2008/layout/VerticalCurvedList"/>
    <dgm:cxn modelId="{7CD92ED7-B0B5-4F6A-9D2C-DD01B392444C}" type="presParOf" srcId="{188E89DE-0336-43B8-B691-79DFFE5A61FA}" destId="{CF9006E4-39E6-4D3D-8150-7D4A7341A43D}" srcOrd="0" destOrd="0" presId="urn:microsoft.com/office/officeart/2008/layout/VerticalCurvedList"/>
    <dgm:cxn modelId="{97921D00-554F-427A-A44E-60028EDB906E}" type="presParOf" srcId="{93FD587A-8E62-4CB0-BC52-FE20778B909D}" destId="{8BCA1670-7807-4019-9F2F-0C25824FE091}" srcOrd="7" destOrd="0" presId="urn:microsoft.com/office/officeart/2008/layout/VerticalCurvedList"/>
    <dgm:cxn modelId="{B9258A65-6942-4E81-BA20-300E26C688E6}" type="presParOf" srcId="{93FD587A-8E62-4CB0-BC52-FE20778B909D}" destId="{906A432B-3851-414C-A5A0-602C513AF854}" srcOrd="8" destOrd="0" presId="urn:microsoft.com/office/officeart/2008/layout/VerticalCurvedList"/>
    <dgm:cxn modelId="{7AF1E29D-32B7-4E92-875D-EAD013D5816E}" type="presParOf" srcId="{906A432B-3851-414C-A5A0-602C513AF854}" destId="{5A9D0F60-8BC7-4E7E-A661-8E576C0FAAFC}" srcOrd="0" destOrd="0" presId="urn:microsoft.com/office/officeart/2008/layout/VerticalCurvedList"/>
    <dgm:cxn modelId="{0702F83D-D2B9-4EF0-8952-F036C9D0EA5F}" type="presParOf" srcId="{93FD587A-8E62-4CB0-BC52-FE20778B909D}" destId="{6A5C48B3-F4EA-4380-BBFE-68704B46640F}" srcOrd="9" destOrd="0" presId="urn:microsoft.com/office/officeart/2008/layout/VerticalCurvedList"/>
    <dgm:cxn modelId="{623D96AE-9B4E-4CB2-9912-90B5C9A2CC1A}" type="presParOf" srcId="{93FD587A-8E62-4CB0-BC52-FE20778B909D}" destId="{8BC35490-C3C8-4747-A6D7-65614F117E1A}" srcOrd="10" destOrd="0" presId="urn:microsoft.com/office/officeart/2008/layout/VerticalCurvedList"/>
    <dgm:cxn modelId="{0D20AACE-AD99-4AF2-A3F2-685682A6304D}" type="presParOf" srcId="{8BC35490-C3C8-4747-A6D7-65614F117E1A}" destId="{FEC5C6AE-4322-45A3-A976-C12E21AC7D60}" srcOrd="0" destOrd="0" presId="urn:microsoft.com/office/officeart/2008/layout/VerticalCurvedList"/>
    <dgm:cxn modelId="{FEDDC965-9887-43F7-AF48-C19749DAEB71}" type="presParOf" srcId="{93FD587A-8E62-4CB0-BC52-FE20778B909D}" destId="{5C83DE5D-5A6B-489A-9D8C-216F6F1ABA08}" srcOrd="11" destOrd="0" presId="urn:microsoft.com/office/officeart/2008/layout/VerticalCurvedList"/>
    <dgm:cxn modelId="{8E1D1AB7-DD4C-41F8-9930-2B175F5AD7AC}" type="presParOf" srcId="{93FD587A-8E62-4CB0-BC52-FE20778B909D}" destId="{76043B4B-0DA0-47AB-B06B-AA499A41A25C}" srcOrd="12" destOrd="0" presId="urn:microsoft.com/office/officeart/2008/layout/VerticalCurvedList"/>
    <dgm:cxn modelId="{6E9BD0DA-92B9-4D25-8C5E-54A4E9880120}" type="presParOf" srcId="{76043B4B-0DA0-47AB-B06B-AA499A41A25C}" destId="{818F9A16-959F-47BF-B306-31E8048EFE4D}" srcOrd="0" destOrd="0" presId="urn:microsoft.com/office/officeart/2008/layout/VerticalCurvedList"/>
    <dgm:cxn modelId="{8DB56889-8C11-4746-AEE4-B000866B92AE}" type="presParOf" srcId="{93FD587A-8E62-4CB0-BC52-FE20778B909D}" destId="{BAD5BC59-C8B0-4A60-8595-C0B78D3E6015}" srcOrd="13" destOrd="0" presId="urn:microsoft.com/office/officeart/2008/layout/VerticalCurvedList"/>
    <dgm:cxn modelId="{D52DFD97-8F0F-45B0-8FF4-ED5DA71CFD93}" type="presParOf" srcId="{93FD587A-8E62-4CB0-BC52-FE20778B909D}" destId="{50C65595-CE6D-47B5-B070-BEB48F306ADC}" srcOrd="14" destOrd="0" presId="urn:microsoft.com/office/officeart/2008/layout/VerticalCurvedList"/>
    <dgm:cxn modelId="{F9952527-D563-41E9-9113-F0FA19250261}" type="presParOf" srcId="{50C65595-CE6D-47B5-B070-BEB48F306ADC}" destId="{6849F0C9-4504-48B0-99B9-9B8DCBFA375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3BD25-D9C6-445C-934E-17E36CD2937F}">
      <dsp:nvSpPr>
        <dsp:cNvPr id="0" name=""/>
        <dsp:cNvSpPr/>
      </dsp:nvSpPr>
      <dsp:spPr>
        <a:xfrm>
          <a:off x="5027070" y="-100692"/>
          <a:ext cx="1930804" cy="1943604"/>
        </a:xfrm>
        <a:prstGeom prst="ellipse">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nl-NL" sz="2800" kern="1200" dirty="0"/>
            <a:t>Vee</a:t>
          </a:r>
        </a:p>
      </dsp:txBody>
      <dsp:txXfrm>
        <a:off x="5309830" y="183942"/>
        <a:ext cx="1365284" cy="1374336"/>
      </dsp:txXfrm>
    </dsp:sp>
    <dsp:sp modelId="{8BCAF2A4-6341-4C5D-B683-702F8DC048A5}">
      <dsp:nvSpPr>
        <dsp:cNvPr id="0" name=""/>
        <dsp:cNvSpPr/>
      </dsp:nvSpPr>
      <dsp:spPr>
        <a:xfrm rot="2700000">
          <a:off x="6732472" y="1496767"/>
          <a:ext cx="374687" cy="60337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nl-NL" sz="2500" kern="1200" dirty="0"/>
        </a:p>
      </dsp:txBody>
      <dsp:txXfrm>
        <a:off x="6748933" y="1577699"/>
        <a:ext cx="262281" cy="362022"/>
      </dsp:txXfrm>
    </dsp:sp>
    <dsp:sp modelId="{CB99F8FD-30E5-45B6-9779-A5AF34975887}">
      <dsp:nvSpPr>
        <dsp:cNvPr id="0" name=""/>
        <dsp:cNvSpPr/>
      </dsp:nvSpPr>
      <dsp:spPr>
        <a:xfrm>
          <a:off x="6850664" y="1788342"/>
          <a:ext cx="2081369" cy="196328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nl-NL" sz="2800" kern="1200" dirty="0"/>
            <a:t>Org. mest</a:t>
          </a:r>
        </a:p>
      </dsp:txBody>
      <dsp:txXfrm>
        <a:off x="7155473" y="2075859"/>
        <a:ext cx="1471751" cy="1388253"/>
      </dsp:txXfrm>
    </dsp:sp>
    <dsp:sp modelId="{92FEF6D3-61CA-4074-B183-5C4A97DFA819}">
      <dsp:nvSpPr>
        <dsp:cNvPr id="0" name=""/>
        <dsp:cNvSpPr/>
      </dsp:nvSpPr>
      <dsp:spPr>
        <a:xfrm rot="8100000">
          <a:off x="6767635" y="3413461"/>
          <a:ext cx="357107" cy="60337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nl-NL" sz="2500" kern="1200" dirty="0"/>
        </a:p>
      </dsp:txBody>
      <dsp:txXfrm rot="10800000">
        <a:off x="6859078" y="3496258"/>
        <a:ext cx="249975" cy="362022"/>
      </dsp:txXfrm>
    </dsp:sp>
    <dsp:sp modelId="{A3278775-3B6A-4D55-B3D4-CE92D9216E93}">
      <dsp:nvSpPr>
        <dsp:cNvPr id="0" name=""/>
        <dsp:cNvSpPr/>
      </dsp:nvSpPr>
      <dsp:spPr>
        <a:xfrm>
          <a:off x="5006422" y="3650623"/>
          <a:ext cx="1972101" cy="2036479"/>
        </a:xfrm>
        <a:prstGeom prst="ellipse">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nl-NL" sz="2800" kern="1200" dirty="0"/>
            <a:t>Bodem</a:t>
          </a:r>
        </a:p>
      </dsp:txBody>
      <dsp:txXfrm>
        <a:off x="5295230" y="3948858"/>
        <a:ext cx="1394485" cy="1440009"/>
      </dsp:txXfrm>
    </dsp:sp>
    <dsp:sp modelId="{8F3CA44B-5561-44F7-AB35-D7144BA45853}">
      <dsp:nvSpPr>
        <dsp:cNvPr id="0" name=""/>
        <dsp:cNvSpPr/>
      </dsp:nvSpPr>
      <dsp:spPr>
        <a:xfrm rot="13532461">
          <a:off x="4846216" y="3397539"/>
          <a:ext cx="389519" cy="60337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nl-NL" sz="2500" kern="1200" dirty="0"/>
        </a:p>
      </dsp:txBody>
      <dsp:txXfrm rot="10800000">
        <a:off x="4945567" y="3559916"/>
        <a:ext cx="272663" cy="362022"/>
      </dsp:txXfrm>
    </dsp:sp>
    <dsp:sp modelId="{A56E9791-6542-44D7-BBF5-B08158FB76AB}">
      <dsp:nvSpPr>
        <dsp:cNvPr id="0" name=""/>
        <dsp:cNvSpPr/>
      </dsp:nvSpPr>
      <dsp:spPr>
        <a:xfrm>
          <a:off x="3113731" y="1674618"/>
          <a:ext cx="1923796" cy="2081709"/>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nl-NL" sz="2800" kern="1200" dirty="0"/>
            <a:t>Voer/ Gewas-sen</a:t>
          </a:r>
        </a:p>
      </dsp:txBody>
      <dsp:txXfrm>
        <a:off x="3395464" y="1979477"/>
        <a:ext cx="1360330" cy="1471991"/>
      </dsp:txXfrm>
    </dsp:sp>
    <dsp:sp modelId="{CBACA933-C9E0-438B-A0D5-CEAA307C117F}">
      <dsp:nvSpPr>
        <dsp:cNvPr id="0" name=""/>
        <dsp:cNvSpPr/>
      </dsp:nvSpPr>
      <dsp:spPr>
        <a:xfrm rot="18966239">
          <a:off x="4853093" y="1488747"/>
          <a:ext cx="367858" cy="60337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nl-NL" sz="2500" kern="1200" dirty="0"/>
        </a:p>
      </dsp:txBody>
      <dsp:txXfrm>
        <a:off x="4868510" y="1647679"/>
        <a:ext cx="257501" cy="3620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3BD25-D9C6-445C-934E-17E36CD2937F}">
      <dsp:nvSpPr>
        <dsp:cNvPr id="0" name=""/>
        <dsp:cNvSpPr/>
      </dsp:nvSpPr>
      <dsp:spPr>
        <a:xfrm>
          <a:off x="3263821" y="-53751"/>
          <a:ext cx="1027636" cy="1034449"/>
        </a:xfrm>
        <a:prstGeom prst="ellipse">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nl-NL" sz="1800" kern="1200" dirty="0"/>
            <a:t>Vee</a:t>
          </a:r>
        </a:p>
      </dsp:txBody>
      <dsp:txXfrm>
        <a:off x="3414315" y="97741"/>
        <a:ext cx="726648" cy="731465"/>
      </dsp:txXfrm>
    </dsp:sp>
    <dsp:sp modelId="{8BCAF2A4-6341-4C5D-B683-702F8DC048A5}">
      <dsp:nvSpPr>
        <dsp:cNvPr id="0" name=""/>
        <dsp:cNvSpPr/>
      </dsp:nvSpPr>
      <dsp:spPr>
        <a:xfrm rot="2700000">
          <a:off x="4171545" y="796708"/>
          <a:ext cx="199791" cy="32113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nl-NL" sz="1300" kern="1200" dirty="0"/>
        </a:p>
      </dsp:txBody>
      <dsp:txXfrm>
        <a:off x="4180323" y="839744"/>
        <a:ext cx="139854" cy="192679"/>
      </dsp:txXfrm>
    </dsp:sp>
    <dsp:sp modelId="{CB99F8FD-30E5-45B6-9779-A5AF34975887}">
      <dsp:nvSpPr>
        <dsp:cNvPr id="0" name=""/>
        <dsp:cNvSpPr/>
      </dsp:nvSpPr>
      <dsp:spPr>
        <a:xfrm>
          <a:off x="4234891" y="952148"/>
          <a:ext cx="1107772" cy="104492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nl-NL" sz="1800" kern="1200" dirty="0"/>
            <a:t>Org. mest</a:t>
          </a:r>
        </a:p>
      </dsp:txBody>
      <dsp:txXfrm>
        <a:off x="4397120" y="1105174"/>
        <a:ext cx="783314" cy="738873"/>
      </dsp:txXfrm>
    </dsp:sp>
    <dsp:sp modelId="{92FEF6D3-61CA-4074-B183-5C4A97DFA819}">
      <dsp:nvSpPr>
        <dsp:cNvPr id="0" name=""/>
        <dsp:cNvSpPr/>
      </dsp:nvSpPr>
      <dsp:spPr>
        <a:xfrm rot="8100000">
          <a:off x="4190275" y="1817328"/>
          <a:ext cx="190434" cy="32113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nl-NL" sz="1300" kern="1200" dirty="0"/>
        </a:p>
      </dsp:txBody>
      <dsp:txXfrm rot="10800000">
        <a:off x="4239039" y="1861356"/>
        <a:ext cx="133304" cy="192679"/>
      </dsp:txXfrm>
    </dsp:sp>
    <dsp:sp modelId="{A3278775-3B6A-4D55-B3D4-CE92D9216E93}">
      <dsp:nvSpPr>
        <dsp:cNvPr id="0" name=""/>
        <dsp:cNvSpPr/>
      </dsp:nvSpPr>
      <dsp:spPr>
        <a:xfrm>
          <a:off x="3252831" y="1943808"/>
          <a:ext cx="1049616" cy="1083879"/>
        </a:xfrm>
        <a:prstGeom prst="ellipse">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nl-NL" sz="1800" kern="1200" dirty="0"/>
            <a:t>Bodem</a:t>
          </a:r>
        </a:p>
      </dsp:txBody>
      <dsp:txXfrm>
        <a:off x="3406544" y="2102538"/>
        <a:ext cx="742190" cy="766419"/>
      </dsp:txXfrm>
    </dsp:sp>
    <dsp:sp modelId="{8F3CA44B-5561-44F7-AB35-D7144BA45853}">
      <dsp:nvSpPr>
        <dsp:cNvPr id="0" name=""/>
        <dsp:cNvSpPr/>
      </dsp:nvSpPr>
      <dsp:spPr>
        <a:xfrm rot="13532461">
          <a:off x="3167134" y="1808862"/>
          <a:ext cx="207692" cy="32113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nl-NL" sz="1300" kern="1200" dirty="0"/>
        </a:p>
      </dsp:txBody>
      <dsp:txXfrm rot="10800000">
        <a:off x="3220108" y="1895325"/>
        <a:ext cx="145384" cy="192679"/>
      </dsp:txXfrm>
    </dsp:sp>
    <dsp:sp modelId="{A56E9791-6542-44D7-BBF5-B08158FB76AB}">
      <dsp:nvSpPr>
        <dsp:cNvPr id="0" name=""/>
        <dsp:cNvSpPr/>
      </dsp:nvSpPr>
      <dsp:spPr>
        <a:xfrm>
          <a:off x="2244981" y="891606"/>
          <a:ext cx="1023906" cy="1107952"/>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nl-NL" sz="1800" kern="1200" dirty="0"/>
            <a:t>Voer/ Gewas-sen</a:t>
          </a:r>
        </a:p>
      </dsp:txBody>
      <dsp:txXfrm>
        <a:off x="2394929" y="1053862"/>
        <a:ext cx="724010" cy="783440"/>
      </dsp:txXfrm>
    </dsp:sp>
    <dsp:sp modelId="{CBACA933-C9E0-438B-A0D5-CEAA307C117F}">
      <dsp:nvSpPr>
        <dsp:cNvPr id="0" name=""/>
        <dsp:cNvSpPr/>
      </dsp:nvSpPr>
      <dsp:spPr>
        <a:xfrm rot="18966239">
          <a:off x="3170784" y="792446"/>
          <a:ext cx="196153" cy="32113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nl-NL" sz="1300" kern="1200" dirty="0"/>
        </a:p>
      </dsp:txBody>
      <dsp:txXfrm>
        <a:off x="3179005" y="877073"/>
        <a:ext cx="137307" cy="1926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BF559-0933-45FF-984C-C6D9F0763260}">
      <dsp:nvSpPr>
        <dsp:cNvPr id="0" name=""/>
        <dsp:cNvSpPr/>
      </dsp:nvSpPr>
      <dsp:spPr>
        <a:xfrm>
          <a:off x="-6417029" y="-982247"/>
          <a:ext cx="7643842" cy="7643842"/>
        </a:xfrm>
        <a:prstGeom prst="blockArc">
          <a:avLst>
            <a:gd name="adj1" fmla="val 18900000"/>
            <a:gd name="adj2" fmla="val 2700000"/>
            <a:gd name="adj3" fmla="val 283"/>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D0537A-06EE-4CFA-BE1E-334C7BF835A9}">
      <dsp:nvSpPr>
        <dsp:cNvPr id="0" name=""/>
        <dsp:cNvSpPr/>
      </dsp:nvSpPr>
      <dsp:spPr>
        <a:xfrm>
          <a:off x="371796" y="258183"/>
          <a:ext cx="6911580" cy="516139"/>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9685" tIns="38100" rIns="38100" bIns="38100" numCol="1" spcCol="1270" anchor="ctr" anchorCtr="0">
          <a:noAutofit/>
        </a:bodyPr>
        <a:lstStyle/>
        <a:p>
          <a:pPr lvl="0" algn="l" defTabSz="666750">
            <a:lnSpc>
              <a:spcPct val="90000"/>
            </a:lnSpc>
            <a:spcBef>
              <a:spcPct val="0"/>
            </a:spcBef>
            <a:spcAft>
              <a:spcPct val="35000"/>
            </a:spcAft>
          </a:pPr>
          <a:r>
            <a:rPr lang="nl-NL" sz="1500" kern="1200" dirty="0"/>
            <a:t>Betere balans in voeding tussen eiwitten/aminozuren en energie</a:t>
          </a:r>
        </a:p>
      </dsp:txBody>
      <dsp:txXfrm>
        <a:off x="371796" y="258183"/>
        <a:ext cx="6911580" cy="516139"/>
      </dsp:txXfrm>
    </dsp:sp>
    <dsp:sp modelId="{2D0BFCB7-067A-491B-AD96-4DF21D9698F1}">
      <dsp:nvSpPr>
        <dsp:cNvPr id="0" name=""/>
        <dsp:cNvSpPr/>
      </dsp:nvSpPr>
      <dsp:spPr>
        <a:xfrm>
          <a:off x="75819" y="193665"/>
          <a:ext cx="645173" cy="645173"/>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C97347-D0E1-417F-83F1-5D86DD6CD8BE}">
      <dsp:nvSpPr>
        <dsp:cNvPr id="0" name=""/>
        <dsp:cNvSpPr/>
      </dsp:nvSpPr>
      <dsp:spPr>
        <a:xfrm>
          <a:off x="865816" y="1032846"/>
          <a:ext cx="6444170" cy="516139"/>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9685" tIns="38100" rIns="38100" bIns="38100" numCol="1" spcCol="1270" anchor="ctr" anchorCtr="0">
          <a:noAutofit/>
        </a:bodyPr>
        <a:lstStyle/>
        <a:p>
          <a:pPr lvl="0" algn="l" defTabSz="666750">
            <a:lnSpc>
              <a:spcPct val="90000"/>
            </a:lnSpc>
            <a:spcBef>
              <a:spcPct val="0"/>
            </a:spcBef>
            <a:spcAft>
              <a:spcPct val="35000"/>
            </a:spcAft>
          </a:pPr>
          <a:r>
            <a:rPr lang="nl-NL" sz="1500" kern="1200" dirty="0"/>
            <a:t>Veel water tijdens mestaanwending en over stalvloer</a:t>
          </a:r>
        </a:p>
      </dsp:txBody>
      <dsp:txXfrm>
        <a:off x="865816" y="1032846"/>
        <a:ext cx="6444170" cy="516139"/>
      </dsp:txXfrm>
    </dsp:sp>
    <dsp:sp modelId="{11585D0A-3955-46EF-A74A-D128B9D691E5}">
      <dsp:nvSpPr>
        <dsp:cNvPr id="0" name=""/>
        <dsp:cNvSpPr/>
      </dsp:nvSpPr>
      <dsp:spPr>
        <a:xfrm>
          <a:off x="543229" y="968328"/>
          <a:ext cx="645173" cy="645173"/>
        </a:xfrm>
        <a:prstGeom prst="ellipse">
          <a:avLst/>
        </a:prstGeom>
        <a:solidFill>
          <a:schemeClr val="lt1">
            <a:hueOff val="0"/>
            <a:satOff val="0"/>
            <a:lumOff val="0"/>
            <a:alphaOff val="0"/>
          </a:schemeClr>
        </a:solidFill>
        <a:ln w="12700" cap="flat" cmpd="sng" algn="ctr">
          <a:solidFill>
            <a:schemeClr val="accent3">
              <a:hueOff val="451767"/>
              <a:satOff val="16667"/>
              <a:lumOff val="-2451"/>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BE2979-7F46-4580-A340-12D253446BDE}">
      <dsp:nvSpPr>
        <dsp:cNvPr id="0" name=""/>
        <dsp:cNvSpPr/>
      </dsp:nvSpPr>
      <dsp:spPr>
        <a:xfrm>
          <a:off x="1121954" y="1806941"/>
          <a:ext cx="6188031" cy="516139"/>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9685" tIns="38100" rIns="38100" bIns="38100" numCol="1" spcCol="1270" anchor="ctr" anchorCtr="0">
          <a:noAutofit/>
        </a:bodyPr>
        <a:lstStyle/>
        <a:p>
          <a:pPr lvl="0" algn="l" defTabSz="666750">
            <a:lnSpc>
              <a:spcPct val="90000"/>
            </a:lnSpc>
            <a:spcBef>
              <a:spcPct val="0"/>
            </a:spcBef>
            <a:spcAft>
              <a:spcPct val="35000"/>
            </a:spcAft>
          </a:pPr>
          <a:r>
            <a:rPr lang="nl-NL" sz="1500" kern="1200" dirty="0"/>
            <a:t>Optimaal bodembeheer met Precisiebemesting met circulaire meststoffen. Veel beweiden</a:t>
          </a:r>
        </a:p>
      </dsp:txBody>
      <dsp:txXfrm>
        <a:off x="1121954" y="1806941"/>
        <a:ext cx="6188031" cy="516139"/>
      </dsp:txXfrm>
    </dsp:sp>
    <dsp:sp modelId="{CF9006E4-39E6-4D3D-8150-7D4A7341A43D}">
      <dsp:nvSpPr>
        <dsp:cNvPr id="0" name=""/>
        <dsp:cNvSpPr/>
      </dsp:nvSpPr>
      <dsp:spPr>
        <a:xfrm>
          <a:off x="801148" y="1734036"/>
          <a:ext cx="645173" cy="645173"/>
        </a:xfrm>
        <a:prstGeom prst="ellipse">
          <a:avLst/>
        </a:prstGeom>
        <a:solidFill>
          <a:schemeClr val="lt1">
            <a:hueOff val="0"/>
            <a:satOff val="0"/>
            <a:lumOff val="0"/>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CA1670-7807-4019-9F2F-0C25824FE091}">
      <dsp:nvSpPr>
        <dsp:cNvPr id="0" name=""/>
        <dsp:cNvSpPr/>
      </dsp:nvSpPr>
      <dsp:spPr>
        <a:xfrm>
          <a:off x="1203737" y="2581603"/>
          <a:ext cx="6106249" cy="516139"/>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9685" tIns="38100" rIns="38100" bIns="38100" numCol="1" spcCol="1270" anchor="ctr" anchorCtr="0">
          <a:noAutofit/>
        </a:bodyPr>
        <a:lstStyle/>
        <a:p>
          <a:pPr lvl="0" algn="l" defTabSz="666750">
            <a:lnSpc>
              <a:spcPct val="90000"/>
            </a:lnSpc>
            <a:spcBef>
              <a:spcPct val="0"/>
            </a:spcBef>
            <a:spcAft>
              <a:spcPct val="35000"/>
            </a:spcAft>
          </a:pPr>
          <a:r>
            <a:rPr lang="nl-NL" sz="1500" kern="1200" dirty="0"/>
            <a:t>Vrijwillige extensivering met meer vers gras, mede voor betere kwaliteit zuivel</a:t>
          </a:r>
        </a:p>
      </dsp:txBody>
      <dsp:txXfrm>
        <a:off x="1203737" y="2581603"/>
        <a:ext cx="6106249" cy="516139"/>
      </dsp:txXfrm>
    </dsp:sp>
    <dsp:sp modelId="{5A9D0F60-8BC7-4E7E-A661-8E576C0FAAFC}">
      <dsp:nvSpPr>
        <dsp:cNvPr id="0" name=""/>
        <dsp:cNvSpPr/>
      </dsp:nvSpPr>
      <dsp:spPr>
        <a:xfrm>
          <a:off x="881150" y="2517086"/>
          <a:ext cx="645173" cy="645173"/>
        </a:xfrm>
        <a:prstGeom prst="ellipse">
          <a:avLst/>
        </a:prstGeom>
        <a:solidFill>
          <a:schemeClr val="lt1">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5C48B3-F4EA-4380-BBFE-68704B46640F}">
      <dsp:nvSpPr>
        <dsp:cNvPr id="0" name=""/>
        <dsp:cNvSpPr/>
      </dsp:nvSpPr>
      <dsp:spPr>
        <a:xfrm>
          <a:off x="1121954" y="3356266"/>
          <a:ext cx="6188031" cy="516139"/>
        </a:xfrm>
        <a:prstGeom prst="rect">
          <a:avLst/>
        </a:prstGeom>
        <a:solidFill>
          <a:srgbClr val="B376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9685" tIns="38100" rIns="38100" bIns="38100" numCol="1" spcCol="1270" anchor="ctr" anchorCtr="0">
          <a:noAutofit/>
        </a:bodyPr>
        <a:lstStyle/>
        <a:p>
          <a:pPr lvl="0" algn="l" defTabSz="666750">
            <a:lnSpc>
              <a:spcPct val="90000"/>
            </a:lnSpc>
            <a:spcBef>
              <a:spcPct val="0"/>
            </a:spcBef>
            <a:spcAft>
              <a:spcPct val="35000"/>
            </a:spcAft>
          </a:pPr>
          <a:r>
            <a:rPr lang="nl-NL" sz="1500" kern="1200" dirty="0"/>
            <a:t>Eenvoudige toevoegmiddelen aan de mest, zoals zuurstof, </a:t>
          </a:r>
          <a:r>
            <a:rPr lang="nl-NL" sz="1500" kern="1200" dirty="0" err="1"/>
            <a:t>MgCl</a:t>
          </a:r>
          <a:r>
            <a:rPr lang="nl-NL" sz="1500" kern="1200" dirty="0"/>
            <a:t>, zuur</a:t>
          </a:r>
        </a:p>
      </dsp:txBody>
      <dsp:txXfrm>
        <a:off x="1121954" y="3356266"/>
        <a:ext cx="6188031" cy="516139"/>
      </dsp:txXfrm>
    </dsp:sp>
    <dsp:sp modelId="{FEC5C6AE-4322-45A3-A976-C12E21AC7D60}">
      <dsp:nvSpPr>
        <dsp:cNvPr id="0" name=""/>
        <dsp:cNvSpPr/>
      </dsp:nvSpPr>
      <dsp:spPr>
        <a:xfrm>
          <a:off x="799368" y="3330795"/>
          <a:ext cx="645173" cy="645173"/>
        </a:xfrm>
        <a:prstGeom prst="ellipse">
          <a:avLst/>
        </a:prstGeom>
        <a:solidFill>
          <a:schemeClr val="lt1">
            <a:hueOff val="0"/>
            <a:satOff val="0"/>
            <a:lumOff val="0"/>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83DE5D-5A6B-489A-9D8C-216F6F1ABA08}">
      <dsp:nvSpPr>
        <dsp:cNvPr id="0" name=""/>
        <dsp:cNvSpPr/>
      </dsp:nvSpPr>
      <dsp:spPr>
        <a:xfrm>
          <a:off x="865816" y="4130361"/>
          <a:ext cx="6444170" cy="516139"/>
        </a:xfrm>
        <a:prstGeom prst="rect">
          <a:avLst/>
        </a:prstGeom>
        <a:solidFill>
          <a:schemeClr val="accent3">
            <a:hueOff val="2258833"/>
            <a:satOff val="83333"/>
            <a:lumOff val="-12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9685" tIns="38100" rIns="38100" bIns="38100" numCol="1" spcCol="1270" anchor="ctr" anchorCtr="0">
          <a:noAutofit/>
        </a:bodyPr>
        <a:lstStyle/>
        <a:p>
          <a:pPr lvl="0" algn="l" defTabSz="666750">
            <a:lnSpc>
              <a:spcPct val="90000"/>
            </a:lnSpc>
            <a:spcBef>
              <a:spcPct val="0"/>
            </a:spcBef>
            <a:spcAft>
              <a:spcPct val="35000"/>
            </a:spcAft>
          </a:pPr>
          <a:r>
            <a:rPr lang="nl-NL" sz="1500" kern="1200" dirty="0" err="1"/>
            <a:t>Mestbewerken</a:t>
          </a:r>
          <a:r>
            <a:rPr lang="nl-NL" sz="1500" kern="1200" dirty="0"/>
            <a:t>, zoals Lely Sphere, JOZ Stikstofkraker, Metz en </a:t>
          </a:r>
          <a:r>
            <a:rPr lang="nl-NL" sz="1500" kern="1200" dirty="0" err="1"/>
            <a:t>ECOseals</a:t>
          </a:r>
          <a:r>
            <a:rPr lang="nl-NL" sz="1500" kern="1200" dirty="0"/>
            <a:t>, N2Applied, </a:t>
          </a:r>
          <a:r>
            <a:rPr lang="nl-NL" sz="1500" kern="1200" dirty="0" err="1"/>
            <a:t>Bioelectric</a:t>
          </a:r>
          <a:r>
            <a:rPr lang="nl-NL" sz="1500" kern="1200" dirty="0"/>
            <a:t>, e.a. </a:t>
          </a:r>
        </a:p>
      </dsp:txBody>
      <dsp:txXfrm>
        <a:off x="865816" y="4130361"/>
        <a:ext cx="6444170" cy="516139"/>
      </dsp:txXfrm>
    </dsp:sp>
    <dsp:sp modelId="{818F9A16-959F-47BF-B306-31E8048EFE4D}">
      <dsp:nvSpPr>
        <dsp:cNvPr id="0" name=""/>
        <dsp:cNvSpPr/>
      </dsp:nvSpPr>
      <dsp:spPr>
        <a:xfrm>
          <a:off x="543229" y="4065844"/>
          <a:ext cx="645173" cy="645173"/>
        </a:xfrm>
        <a:prstGeom prst="ellipse">
          <a:avLst/>
        </a:prstGeom>
        <a:solidFill>
          <a:schemeClr val="lt1">
            <a:hueOff val="0"/>
            <a:satOff val="0"/>
            <a:lumOff val="0"/>
            <a:alphaOff val="0"/>
          </a:schemeClr>
        </a:solidFill>
        <a:ln w="12700" cap="flat" cmpd="sng" algn="ctr">
          <a:solidFill>
            <a:schemeClr val="accent3">
              <a:hueOff val="2258833"/>
              <a:satOff val="83333"/>
              <a:lumOff val="-12255"/>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D5BC59-C8B0-4A60-8595-C0B78D3E6015}">
      <dsp:nvSpPr>
        <dsp:cNvPr id="0" name=""/>
        <dsp:cNvSpPr/>
      </dsp:nvSpPr>
      <dsp:spPr>
        <a:xfrm>
          <a:off x="406769" y="4945092"/>
          <a:ext cx="6911580" cy="516139"/>
        </a:xfrm>
        <a:prstGeom prst="rect">
          <a:avLst/>
        </a:prstGeom>
        <a:solidFill>
          <a:srgbClr val="64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9685" tIns="38100" rIns="38100" bIns="38100" numCol="1" spcCol="1270" anchor="ctr" anchorCtr="0">
          <a:noAutofit/>
        </a:bodyPr>
        <a:lstStyle/>
        <a:p>
          <a:pPr lvl="0" algn="l" defTabSz="666750">
            <a:lnSpc>
              <a:spcPct val="90000"/>
            </a:lnSpc>
            <a:spcBef>
              <a:spcPct val="0"/>
            </a:spcBef>
            <a:spcAft>
              <a:spcPct val="35000"/>
            </a:spcAft>
          </a:pPr>
          <a:r>
            <a:rPr lang="nl-NL" sz="1500" kern="1200" dirty="0"/>
            <a:t>Stalaanpassingen met scheiden feces en urine</a:t>
          </a:r>
        </a:p>
      </dsp:txBody>
      <dsp:txXfrm>
        <a:off x="406769" y="4945092"/>
        <a:ext cx="6911580" cy="516139"/>
      </dsp:txXfrm>
    </dsp:sp>
    <dsp:sp modelId="{6849F0C9-4504-48B0-99B9-9B8DCBFA3758}">
      <dsp:nvSpPr>
        <dsp:cNvPr id="0" name=""/>
        <dsp:cNvSpPr/>
      </dsp:nvSpPr>
      <dsp:spPr>
        <a:xfrm>
          <a:off x="75819" y="4840507"/>
          <a:ext cx="645173" cy="645173"/>
        </a:xfrm>
        <a:prstGeom prst="ellipse">
          <a:avLst/>
        </a:prstGeom>
        <a:solidFill>
          <a:schemeClr val="lt1">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nl-NL" dirty="0"/>
          </a:p>
        </p:txBody>
      </p:sp>
      <p:sp>
        <p:nvSpPr>
          <p:cNvPr id="3" name="Tijdelijke aanduiding voor datum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9BEF3CC2-9B62-4F7D-91A1-8AEC2D81F964}" type="datetimeFigureOut">
              <a:rPr lang="nl-NL" smtClean="0"/>
              <a:t>21-11-2022</a:t>
            </a:fld>
            <a:endParaRPr lang="nl-NL" dirty="0"/>
          </a:p>
        </p:txBody>
      </p:sp>
      <p:sp>
        <p:nvSpPr>
          <p:cNvPr id="4" name="Tijdelijke aanduiding voor dia-afbeelding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nl-NL" dirty="0"/>
          </a:p>
        </p:txBody>
      </p:sp>
      <p:sp>
        <p:nvSpPr>
          <p:cNvPr id="5" name="Tijdelijke aanduiding voor notities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06BBA27B-3DED-467D-BF94-D41103F9B7A7}" type="slidenum">
              <a:rPr lang="nl-NL" smtClean="0"/>
              <a:t>‹nr.›</a:t>
            </a:fld>
            <a:endParaRPr lang="nl-NL" dirty="0"/>
          </a:p>
        </p:txBody>
      </p:sp>
    </p:spTree>
    <p:extLst>
      <p:ext uri="{BB962C8B-B14F-4D97-AF65-F5344CB8AC3E}">
        <p14:creationId xmlns:p14="http://schemas.microsoft.com/office/powerpoint/2010/main" val="140349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BE34310-C72C-4CC0-84B4-E8726671DEE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xmlns="" id="{A0B2E8CC-4DB7-4543-BBD9-209014FA11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xmlns="" id="{C17C76B1-BE01-48F7-B50C-E12994C2CEDE}"/>
              </a:ext>
            </a:extLst>
          </p:cNvPr>
          <p:cNvSpPr>
            <a:spLocks noGrp="1"/>
          </p:cNvSpPr>
          <p:nvPr>
            <p:ph type="dt" sz="half" idx="10"/>
          </p:nvPr>
        </p:nvSpPr>
        <p:spPr/>
        <p:txBody>
          <a:bodyPr/>
          <a:lstStyle/>
          <a:p>
            <a:fld id="{3ACC9851-F058-401E-B21B-0EE28AA54660}" type="datetimeFigureOut">
              <a:rPr lang="nl-NL" smtClean="0"/>
              <a:t>21-11-2022</a:t>
            </a:fld>
            <a:endParaRPr lang="nl-NL" dirty="0"/>
          </a:p>
        </p:txBody>
      </p:sp>
      <p:sp>
        <p:nvSpPr>
          <p:cNvPr id="5" name="Tijdelijke aanduiding voor voettekst 4">
            <a:extLst>
              <a:ext uri="{FF2B5EF4-FFF2-40B4-BE49-F238E27FC236}">
                <a16:creationId xmlns:a16="http://schemas.microsoft.com/office/drawing/2014/main" xmlns="" id="{044BB9C4-2E8D-4008-ABE6-86387D5BABA7}"/>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xmlns="" id="{2C07A3D6-FB8B-4A28-98C0-5547510E1E98}"/>
              </a:ext>
            </a:extLst>
          </p:cNvPr>
          <p:cNvSpPr>
            <a:spLocks noGrp="1"/>
          </p:cNvSpPr>
          <p:nvPr>
            <p:ph type="sldNum" sz="quarter" idx="12"/>
          </p:nvPr>
        </p:nvSpPr>
        <p:spPr/>
        <p:txBody>
          <a:bodyPr/>
          <a:lstStyle/>
          <a:p>
            <a:fld id="{5266FB87-02D1-48F3-8DC6-2F8C00017457}" type="slidenum">
              <a:rPr lang="nl-NL" smtClean="0"/>
              <a:t>‹nr.›</a:t>
            </a:fld>
            <a:endParaRPr lang="nl-NL" dirty="0"/>
          </a:p>
        </p:txBody>
      </p:sp>
    </p:spTree>
    <p:extLst>
      <p:ext uri="{BB962C8B-B14F-4D97-AF65-F5344CB8AC3E}">
        <p14:creationId xmlns:p14="http://schemas.microsoft.com/office/powerpoint/2010/main" val="594839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EAA76F0-E0A6-4B41-BCA9-D1CA1668B20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xmlns="" id="{A56CF7AF-97A5-47FA-B403-CCA0F71FBB1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E458A2B5-CC9B-4613-9630-B2CE8F370AF9}"/>
              </a:ext>
            </a:extLst>
          </p:cNvPr>
          <p:cNvSpPr>
            <a:spLocks noGrp="1"/>
          </p:cNvSpPr>
          <p:nvPr>
            <p:ph type="dt" sz="half" idx="10"/>
          </p:nvPr>
        </p:nvSpPr>
        <p:spPr/>
        <p:txBody>
          <a:bodyPr/>
          <a:lstStyle/>
          <a:p>
            <a:fld id="{3ACC9851-F058-401E-B21B-0EE28AA54660}" type="datetimeFigureOut">
              <a:rPr lang="nl-NL" smtClean="0"/>
              <a:t>21-11-2022</a:t>
            </a:fld>
            <a:endParaRPr lang="nl-NL" dirty="0"/>
          </a:p>
        </p:txBody>
      </p:sp>
      <p:sp>
        <p:nvSpPr>
          <p:cNvPr id="5" name="Tijdelijke aanduiding voor voettekst 4">
            <a:extLst>
              <a:ext uri="{FF2B5EF4-FFF2-40B4-BE49-F238E27FC236}">
                <a16:creationId xmlns:a16="http://schemas.microsoft.com/office/drawing/2014/main" xmlns="" id="{93A30890-24F7-4253-B1AC-945C52836F42}"/>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xmlns="" id="{5C75C951-3002-47CD-9D8B-9582D87BEB7F}"/>
              </a:ext>
            </a:extLst>
          </p:cNvPr>
          <p:cNvSpPr>
            <a:spLocks noGrp="1"/>
          </p:cNvSpPr>
          <p:nvPr>
            <p:ph type="sldNum" sz="quarter" idx="12"/>
          </p:nvPr>
        </p:nvSpPr>
        <p:spPr/>
        <p:txBody>
          <a:bodyPr/>
          <a:lstStyle/>
          <a:p>
            <a:fld id="{5266FB87-02D1-48F3-8DC6-2F8C00017457}" type="slidenum">
              <a:rPr lang="nl-NL" smtClean="0"/>
              <a:t>‹nr.›</a:t>
            </a:fld>
            <a:endParaRPr lang="nl-NL" dirty="0"/>
          </a:p>
        </p:txBody>
      </p:sp>
    </p:spTree>
    <p:extLst>
      <p:ext uri="{BB962C8B-B14F-4D97-AF65-F5344CB8AC3E}">
        <p14:creationId xmlns:p14="http://schemas.microsoft.com/office/powerpoint/2010/main" val="602443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xmlns="" id="{0DBE964B-D714-4C78-8570-07C00627F36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xmlns="" id="{F50AC7F4-523D-44ED-B35C-E6E71AE44FF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397426FA-5B27-426A-B6BA-B4D294E3BC55}"/>
              </a:ext>
            </a:extLst>
          </p:cNvPr>
          <p:cNvSpPr>
            <a:spLocks noGrp="1"/>
          </p:cNvSpPr>
          <p:nvPr>
            <p:ph type="dt" sz="half" idx="10"/>
          </p:nvPr>
        </p:nvSpPr>
        <p:spPr/>
        <p:txBody>
          <a:bodyPr/>
          <a:lstStyle/>
          <a:p>
            <a:fld id="{3ACC9851-F058-401E-B21B-0EE28AA54660}" type="datetimeFigureOut">
              <a:rPr lang="nl-NL" smtClean="0"/>
              <a:t>21-11-2022</a:t>
            </a:fld>
            <a:endParaRPr lang="nl-NL" dirty="0"/>
          </a:p>
        </p:txBody>
      </p:sp>
      <p:sp>
        <p:nvSpPr>
          <p:cNvPr id="5" name="Tijdelijke aanduiding voor voettekst 4">
            <a:extLst>
              <a:ext uri="{FF2B5EF4-FFF2-40B4-BE49-F238E27FC236}">
                <a16:creationId xmlns:a16="http://schemas.microsoft.com/office/drawing/2014/main" xmlns="" id="{EE97166D-8110-42BF-A671-649ED9EEF918}"/>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xmlns="" id="{B9504316-9BCA-411F-9EA1-A4AA1322AD3A}"/>
              </a:ext>
            </a:extLst>
          </p:cNvPr>
          <p:cNvSpPr>
            <a:spLocks noGrp="1"/>
          </p:cNvSpPr>
          <p:nvPr>
            <p:ph type="sldNum" sz="quarter" idx="12"/>
          </p:nvPr>
        </p:nvSpPr>
        <p:spPr/>
        <p:txBody>
          <a:bodyPr/>
          <a:lstStyle/>
          <a:p>
            <a:fld id="{5266FB87-02D1-48F3-8DC6-2F8C00017457}" type="slidenum">
              <a:rPr lang="nl-NL" smtClean="0"/>
              <a:t>‹nr.›</a:t>
            </a:fld>
            <a:endParaRPr lang="nl-NL" dirty="0"/>
          </a:p>
        </p:txBody>
      </p:sp>
    </p:spTree>
    <p:extLst>
      <p:ext uri="{BB962C8B-B14F-4D97-AF65-F5344CB8AC3E}">
        <p14:creationId xmlns:p14="http://schemas.microsoft.com/office/powerpoint/2010/main" val="566072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5D90C80-0EC8-4CA4-B2B8-104B743164D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xmlns="" id="{65452978-DEBF-444F-B657-A4F853A9BCD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0BDD76ED-760A-4410-841D-35263D7DE9B7}"/>
              </a:ext>
            </a:extLst>
          </p:cNvPr>
          <p:cNvSpPr>
            <a:spLocks noGrp="1"/>
          </p:cNvSpPr>
          <p:nvPr>
            <p:ph type="dt" sz="half" idx="10"/>
          </p:nvPr>
        </p:nvSpPr>
        <p:spPr/>
        <p:txBody>
          <a:bodyPr/>
          <a:lstStyle/>
          <a:p>
            <a:fld id="{3ACC9851-F058-401E-B21B-0EE28AA54660}" type="datetimeFigureOut">
              <a:rPr lang="nl-NL" smtClean="0"/>
              <a:t>21-11-2022</a:t>
            </a:fld>
            <a:endParaRPr lang="nl-NL" dirty="0"/>
          </a:p>
        </p:txBody>
      </p:sp>
      <p:sp>
        <p:nvSpPr>
          <p:cNvPr id="5" name="Tijdelijke aanduiding voor voettekst 4">
            <a:extLst>
              <a:ext uri="{FF2B5EF4-FFF2-40B4-BE49-F238E27FC236}">
                <a16:creationId xmlns:a16="http://schemas.microsoft.com/office/drawing/2014/main" xmlns="" id="{B5FA75B3-4F87-451E-AF6C-D84F5EB99A14}"/>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xmlns="" id="{60963873-16C1-470A-A63F-6C9B7EDD3D23}"/>
              </a:ext>
            </a:extLst>
          </p:cNvPr>
          <p:cNvSpPr>
            <a:spLocks noGrp="1"/>
          </p:cNvSpPr>
          <p:nvPr>
            <p:ph type="sldNum" sz="quarter" idx="12"/>
          </p:nvPr>
        </p:nvSpPr>
        <p:spPr/>
        <p:txBody>
          <a:bodyPr/>
          <a:lstStyle/>
          <a:p>
            <a:fld id="{5266FB87-02D1-48F3-8DC6-2F8C00017457}" type="slidenum">
              <a:rPr lang="nl-NL" smtClean="0"/>
              <a:t>‹nr.›</a:t>
            </a:fld>
            <a:endParaRPr lang="nl-NL" dirty="0"/>
          </a:p>
        </p:txBody>
      </p:sp>
    </p:spTree>
    <p:extLst>
      <p:ext uri="{BB962C8B-B14F-4D97-AF65-F5344CB8AC3E}">
        <p14:creationId xmlns:p14="http://schemas.microsoft.com/office/powerpoint/2010/main" val="4108764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1636C67-CD51-4823-84B3-CB39424E8A7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xmlns="" id="{BB2C22B3-3CC5-4E47-81CF-DFAFB16400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xmlns="" id="{E30CB367-B24A-4508-BC02-33FB44AC417D}"/>
              </a:ext>
            </a:extLst>
          </p:cNvPr>
          <p:cNvSpPr>
            <a:spLocks noGrp="1"/>
          </p:cNvSpPr>
          <p:nvPr>
            <p:ph type="dt" sz="half" idx="10"/>
          </p:nvPr>
        </p:nvSpPr>
        <p:spPr/>
        <p:txBody>
          <a:bodyPr/>
          <a:lstStyle/>
          <a:p>
            <a:fld id="{3ACC9851-F058-401E-B21B-0EE28AA54660}" type="datetimeFigureOut">
              <a:rPr lang="nl-NL" smtClean="0"/>
              <a:t>21-11-2022</a:t>
            </a:fld>
            <a:endParaRPr lang="nl-NL" dirty="0"/>
          </a:p>
        </p:txBody>
      </p:sp>
      <p:sp>
        <p:nvSpPr>
          <p:cNvPr id="5" name="Tijdelijke aanduiding voor voettekst 4">
            <a:extLst>
              <a:ext uri="{FF2B5EF4-FFF2-40B4-BE49-F238E27FC236}">
                <a16:creationId xmlns:a16="http://schemas.microsoft.com/office/drawing/2014/main" xmlns="" id="{5EEF8A7D-BCAD-441F-8B21-CF14353DA763}"/>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xmlns="" id="{CAA2FE72-08E0-4C3A-85AE-0EE6B3FDEC40}"/>
              </a:ext>
            </a:extLst>
          </p:cNvPr>
          <p:cNvSpPr>
            <a:spLocks noGrp="1"/>
          </p:cNvSpPr>
          <p:nvPr>
            <p:ph type="sldNum" sz="quarter" idx="12"/>
          </p:nvPr>
        </p:nvSpPr>
        <p:spPr/>
        <p:txBody>
          <a:bodyPr/>
          <a:lstStyle/>
          <a:p>
            <a:fld id="{5266FB87-02D1-48F3-8DC6-2F8C00017457}" type="slidenum">
              <a:rPr lang="nl-NL" smtClean="0"/>
              <a:t>‹nr.›</a:t>
            </a:fld>
            <a:endParaRPr lang="nl-NL" dirty="0"/>
          </a:p>
        </p:txBody>
      </p:sp>
    </p:spTree>
    <p:extLst>
      <p:ext uri="{BB962C8B-B14F-4D97-AF65-F5344CB8AC3E}">
        <p14:creationId xmlns:p14="http://schemas.microsoft.com/office/powerpoint/2010/main" val="3254656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78B38A9-90A2-476B-A238-51C85BCE0EB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xmlns="" id="{9B634C25-E8EC-41F9-9FFB-CF696B6C0DB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xmlns="" id="{4CA252D2-C9A2-4A16-A1F1-B60D026AD2E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xmlns="" id="{FA65825B-654C-497A-82C3-06521D919384}"/>
              </a:ext>
            </a:extLst>
          </p:cNvPr>
          <p:cNvSpPr>
            <a:spLocks noGrp="1"/>
          </p:cNvSpPr>
          <p:nvPr>
            <p:ph type="dt" sz="half" idx="10"/>
          </p:nvPr>
        </p:nvSpPr>
        <p:spPr/>
        <p:txBody>
          <a:bodyPr/>
          <a:lstStyle/>
          <a:p>
            <a:fld id="{3ACC9851-F058-401E-B21B-0EE28AA54660}" type="datetimeFigureOut">
              <a:rPr lang="nl-NL" smtClean="0"/>
              <a:t>21-11-2022</a:t>
            </a:fld>
            <a:endParaRPr lang="nl-NL" dirty="0"/>
          </a:p>
        </p:txBody>
      </p:sp>
      <p:sp>
        <p:nvSpPr>
          <p:cNvPr id="6" name="Tijdelijke aanduiding voor voettekst 5">
            <a:extLst>
              <a:ext uri="{FF2B5EF4-FFF2-40B4-BE49-F238E27FC236}">
                <a16:creationId xmlns:a16="http://schemas.microsoft.com/office/drawing/2014/main" xmlns="" id="{A6DE8F92-F41F-4522-A212-D5AE0143F8DA}"/>
              </a:ext>
            </a:extLst>
          </p:cNvPr>
          <p:cNvSpPr>
            <a:spLocks noGrp="1"/>
          </p:cNvSpPr>
          <p:nvPr>
            <p:ph type="ftr" sz="quarter" idx="11"/>
          </p:nvPr>
        </p:nvSpPr>
        <p:spPr/>
        <p:txBody>
          <a:bodyPr/>
          <a:lstStyle/>
          <a:p>
            <a:endParaRPr lang="nl-NL" dirty="0"/>
          </a:p>
        </p:txBody>
      </p:sp>
      <p:sp>
        <p:nvSpPr>
          <p:cNvPr id="7" name="Tijdelijke aanduiding voor dianummer 6">
            <a:extLst>
              <a:ext uri="{FF2B5EF4-FFF2-40B4-BE49-F238E27FC236}">
                <a16:creationId xmlns:a16="http://schemas.microsoft.com/office/drawing/2014/main" xmlns="" id="{49A7D705-DA4A-4D47-86EE-34B99D3329DE}"/>
              </a:ext>
            </a:extLst>
          </p:cNvPr>
          <p:cNvSpPr>
            <a:spLocks noGrp="1"/>
          </p:cNvSpPr>
          <p:nvPr>
            <p:ph type="sldNum" sz="quarter" idx="12"/>
          </p:nvPr>
        </p:nvSpPr>
        <p:spPr/>
        <p:txBody>
          <a:bodyPr/>
          <a:lstStyle/>
          <a:p>
            <a:fld id="{5266FB87-02D1-48F3-8DC6-2F8C00017457}" type="slidenum">
              <a:rPr lang="nl-NL" smtClean="0"/>
              <a:t>‹nr.›</a:t>
            </a:fld>
            <a:endParaRPr lang="nl-NL" dirty="0"/>
          </a:p>
        </p:txBody>
      </p:sp>
    </p:spTree>
    <p:extLst>
      <p:ext uri="{BB962C8B-B14F-4D97-AF65-F5344CB8AC3E}">
        <p14:creationId xmlns:p14="http://schemas.microsoft.com/office/powerpoint/2010/main" val="295694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62BE079-357C-4A5C-BBBF-2C8C7F1713E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xmlns="" id="{ADE142B6-E814-438F-9235-C47A6E3AD4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xmlns="" id="{73C8E25D-F51F-4435-A182-88083B184C8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xmlns="" id="{848E94E8-1C8C-43A3-BC56-BE8BF108DA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xmlns="" id="{0B0EF481-04FB-46EB-A2A1-E1718CE13A9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xmlns="" id="{86B6C520-0403-461A-9595-AE07B78878C9}"/>
              </a:ext>
            </a:extLst>
          </p:cNvPr>
          <p:cNvSpPr>
            <a:spLocks noGrp="1"/>
          </p:cNvSpPr>
          <p:nvPr>
            <p:ph type="dt" sz="half" idx="10"/>
          </p:nvPr>
        </p:nvSpPr>
        <p:spPr/>
        <p:txBody>
          <a:bodyPr/>
          <a:lstStyle/>
          <a:p>
            <a:fld id="{3ACC9851-F058-401E-B21B-0EE28AA54660}" type="datetimeFigureOut">
              <a:rPr lang="nl-NL" smtClean="0"/>
              <a:t>21-11-2022</a:t>
            </a:fld>
            <a:endParaRPr lang="nl-NL" dirty="0"/>
          </a:p>
        </p:txBody>
      </p:sp>
      <p:sp>
        <p:nvSpPr>
          <p:cNvPr id="8" name="Tijdelijke aanduiding voor voettekst 7">
            <a:extLst>
              <a:ext uri="{FF2B5EF4-FFF2-40B4-BE49-F238E27FC236}">
                <a16:creationId xmlns:a16="http://schemas.microsoft.com/office/drawing/2014/main" xmlns="" id="{8E482E65-C19B-4F50-AFED-552AAE6E4CED}"/>
              </a:ext>
            </a:extLst>
          </p:cNvPr>
          <p:cNvSpPr>
            <a:spLocks noGrp="1"/>
          </p:cNvSpPr>
          <p:nvPr>
            <p:ph type="ftr" sz="quarter" idx="11"/>
          </p:nvPr>
        </p:nvSpPr>
        <p:spPr/>
        <p:txBody>
          <a:bodyPr/>
          <a:lstStyle/>
          <a:p>
            <a:endParaRPr lang="nl-NL" dirty="0"/>
          </a:p>
        </p:txBody>
      </p:sp>
      <p:sp>
        <p:nvSpPr>
          <p:cNvPr id="9" name="Tijdelijke aanduiding voor dianummer 8">
            <a:extLst>
              <a:ext uri="{FF2B5EF4-FFF2-40B4-BE49-F238E27FC236}">
                <a16:creationId xmlns:a16="http://schemas.microsoft.com/office/drawing/2014/main" xmlns="" id="{747A682A-DB31-48FE-8ED8-8B147DA743D4}"/>
              </a:ext>
            </a:extLst>
          </p:cNvPr>
          <p:cNvSpPr>
            <a:spLocks noGrp="1"/>
          </p:cNvSpPr>
          <p:nvPr>
            <p:ph type="sldNum" sz="quarter" idx="12"/>
          </p:nvPr>
        </p:nvSpPr>
        <p:spPr/>
        <p:txBody>
          <a:bodyPr/>
          <a:lstStyle/>
          <a:p>
            <a:fld id="{5266FB87-02D1-48F3-8DC6-2F8C00017457}" type="slidenum">
              <a:rPr lang="nl-NL" smtClean="0"/>
              <a:t>‹nr.›</a:t>
            </a:fld>
            <a:endParaRPr lang="nl-NL" dirty="0"/>
          </a:p>
        </p:txBody>
      </p:sp>
    </p:spTree>
    <p:extLst>
      <p:ext uri="{BB962C8B-B14F-4D97-AF65-F5344CB8AC3E}">
        <p14:creationId xmlns:p14="http://schemas.microsoft.com/office/powerpoint/2010/main" val="2084010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13DAC17-FFD1-45CC-B851-5CEB97DCC72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xmlns="" id="{F28CFEB0-8433-46AE-BE60-02A933FD66D9}"/>
              </a:ext>
            </a:extLst>
          </p:cNvPr>
          <p:cNvSpPr>
            <a:spLocks noGrp="1"/>
          </p:cNvSpPr>
          <p:nvPr>
            <p:ph type="dt" sz="half" idx="10"/>
          </p:nvPr>
        </p:nvSpPr>
        <p:spPr/>
        <p:txBody>
          <a:bodyPr/>
          <a:lstStyle/>
          <a:p>
            <a:fld id="{3ACC9851-F058-401E-B21B-0EE28AA54660}" type="datetimeFigureOut">
              <a:rPr lang="nl-NL" smtClean="0"/>
              <a:t>21-11-2022</a:t>
            </a:fld>
            <a:endParaRPr lang="nl-NL" dirty="0"/>
          </a:p>
        </p:txBody>
      </p:sp>
      <p:sp>
        <p:nvSpPr>
          <p:cNvPr id="4" name="Tijdelijke aanduiding voor voettekst 3">
            <a:extLst>
              <a:ext uri="{FF2B5EF4-FFF2-40B4-BE49-F238E27FC236}">
                <a16:creationId xmlns:a16="http://schemas.microsoft.com/office/drawing/2014/main" xmlns="" id="{C42041B7-0B62-4050-9000-EF7258F98A4B}"/>
              </a:ext>
            </a:extLst>
          </p:cNvPr>
          <p:cNvSpPr>
            <a:spLocks noGrp="1"/>
          </p:cNvSpPr>
          <p:nvPr>
            <p:ph type="ftr" sz="quarter" idx="11"/>
          </p:nvPr>
        </p:nvSpPr>
        <p:spPr/>
        <p:txBody>
          <a:bodyPr/>
          <a:lstStyle/>
          <a:p>
            <a:endParaRPr lang="nl-NL" dirty="0"/>
          </a:p>
        </p:txBody>
      </p:sp>
      <p:sp>
        <p:nvSpPr>
          <p:cNvPr id="5" name="Tijdelijke aanduiding voor dianummer 4">
            <a:extLst>
              <a:ext uri="{FF2B5EF4-FFF2-40B4-BE49-F238E27FC236}">
                <a16:creationId xmlns:a16="http://schemas.microsoft.com/office/drawing/2014/main" xmlns="" id="{9132A120-B5C7-4266-8E44-FD1C8CBD5F2E}"/>
              </a:ext>
            </a:extLst>
          </p:cNvPr>
          <p:cNvSpPr>
            <a:spLocks noGrp="1"/>
          </p:cNvSpPr>
          <p:nvPr>
            <p:ph type="sldNum" sz="quarter" idx="12"/>
          </p:nvPr>
        </p:nvSpPr>
        <p:spPr/>
        <p:txBody>
          <a:bodyPr/>
          <a:lstStyle/>
          <a:p>
            <a:fld id="{5266FB87-02D1-48F3-8DC6-2F8C00017457}" type="slidenum">
              <a:rPr lang="nl-NL" smtClean="0"/>
              <a:t>‹nr.›</a:t>
            </a:fld>
            <a:endParaRPr lang="nl-NL" dirty="0"/>
          </a:p>
        </p:txBody>
      </p:sp>
    </p:spTree>
    <p:extLst>
      <p:ext uri="{BB962C8B-B14F-4D97-AF65-F5344CB8AC3E}">
        <p14:creationId xmlns:p14="http://schemas.microsoft.com/office/powerpoint/2010/main" val="3707392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xmlns="" id="{90DF334E-AA28-4FA9-AD68-328DD97C6765}"/>
              </a:ext>
            </a:extLst>
          </p:cNvPr>
          <p:cNvSpPr>
            <a:spLocks noGrp="1"/>
          </p:cNvSpPr>
          <p:nvPr>
            <p:ph type="dt" sz="half" idx="10"/>
          </p:nvPr>
        </p:nvSpPr>
        <p:spPr/>
        <p:txBody>
          <a:bodyPr/>
          <a:lstStyle/>
          <a:p>
            <a:fld id="{3ACC9851-F058-401E-B21B-0EE28AA54660}" type="datetimeFigureOut">
              <a:rPr lang="nl-NL" smtClean="0"/>
              <a:t>21-11-2022</a:t>
            </a:fld>
            <a:endParaRPr lang="nl-NL" dirty="0"/>
          </a:p>
        </p:txBody>
      </p:sp>
      <p:sp>
        <p:nvSpPr>
          <p:cNvPr id="3" name="Tijdelijke aanduiding voor voettekst 2">
            <a:extLst>
              <a:ext uri="{FF2B5EF4-FFF2-40B4-BE49-F238E27FC236}">
                <a16:creationId xmlns:a16="http://schemas.microsoft.com/office/drawing/2014/main" xmlns="" id="{4555559E-0E2A-48AB-8486-830862A7DC08}"/>
              </a:ext>
            </a:extLst>
          </p:cNvPr>
          <p:cNvSpPr>
            <a:spLocks noGrp="1"/>
          </p:cNvSpPr>
          <p:nvPr>
            <p:ph type="ftr"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xmlns="" id="{6A3EC7B9-FA91-4F97-9426-F9106CB0F353}"/>
              </a:ext>
            </a:extLst>
          </p:cNvPr>
          <p:cNvSpPr>
            <a:spLocks noGrp="1"/>
          </p:cNvSpPr>
          <p:nvPr>
            <p:ph type="sldNum" sz="quarter" idx="12"/>
          </p:nvPr>
        </p:nvSpPr>
        <p:spPr/>
        <p:txBody>
          <a:bodyPr/>
          <a:lstStyle/>
          <a:p>
            <a:fld id="{5266FB87-02D1-48F3-8DC6-2F8C00017457}" type="slidenum">
              <a:rPr lang="nl-NL" smtClean="0"/>
              <a:t>‹nr.›</a:t>
            </a:fld>
            <a:endParaRPr lang="nl-NL" dirty="0"/>
          </a:p>
        </p:txBody>
      </p:sp>
    </p:spTree>
    <p:extLst>
      <p:ext uri="{BB962C8B-B14F-4D97-AF65-F5344CB8AC3E}">
        <p14:creationId xmlns:p14="http://schemas.microsoft.com/office/powerpoint/2010/main" val="1135426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EE21ADC-196B-4751-B858-46E847FCE30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xmlns="" id="{9ECD61E5-A478-4371-A8CB-60441E87D4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xmlns="" id="{5714EF57-19DA-40E7-AA49-1895ACEABE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xmlns="" id="{FE1A9A6E-7B3A-47C9-8768-619EC82C92DE}"/>
              </a:ext>
            </a:extLst>
          </p:cNvPr>
          <p:cNvSpPr>
            <a:spLocks noGrp="1"/>
          </p:cNvSpPr>
          <p:nvPr>
            <p:ph type="dt" sz="half" idx="10"/>
          </p:nvPr>
        </p:nvSpPr>
        <p:spPr/>
        <p:txBody>
          <a:bodyPr/>
          <a:lstStyle/>
          <a:p>
            <a:fld id="{3ACC9851-F058-401E-B21B-0EE28AA54660}" type="datetimeFigureOut">
              <a:rPr lang="nl-NL" smtClean="0"/>
              <a:t>21-11-2022</a:t>
            </a:fld>
            <a:endParaRPr lang="nl-NL" dirty="0"/>
          </a:p>
        </p:txBody>
      </p:sp>
      <p:sp>
        <p:nvSpPr>
          <p:cNvPr id="6" name="Tijdelijke aanduiding voor voettekst 5">
            <a:extLst>
              <a:ext uri="{FF2B5EF4-FFF2-40B4-BE49-F238E27FC236}">
                <a16:creationId xmlns:a16="http://schemas.microsoft.com/office/drawing/2014/main" xmlns="" id="{5E9B4B36-99E6-4FD0-A726-BBDD0A34EF75}"/>
              </a:ext>
            </a:extLst>
          </p:cNvPr>
          <p:cNvSpPr>
            <a:spLocks noGrp="1"/>
          </p:cNvSpPr>
          <p:nvPr>
            <p:ph type="ftr" sz="quarter" idx="11"/>
          </p:nvPr>
        </p:nvSpPr>
        <p:spPr/>
        <p:txBody>
          <a:bodyPr/>
          <a:lstStyle/>
          <a:p>
            <a:endParaRPr lang="nl-NL" dirty="0"/>
          </a:p>
        </p:txBody>
      </p:sp>
      <p:sp>
        <p:nvSpPr>
          <p:cNvPr id="7" name="Tijdelijke aanduiding voor dianummer 6">
            <a:extLst>
              <a:ext uri="{FF2B5EF4-FFF2-40B4-BE49-F238E27FC236}">
                <a16:creationId xmlns:a16="http://schemas.microsoft.com/office/drawing/2014/main" xmlns="" id="{90131317-481D-41CC-B882-440E03D736A9}"/>
              </a:ext>
            </a:extLst>
          </p:cNvPr>
          <p:cNvSpPr>
            <a:spLocks noGrp="1"/>
          </p:cNvSpPr>
          <p:nvPr>
            <p:ph type="sldNum" sz="quarter" idx="12"/>
          </p:nvPr>
        </p:nvSpPr>
        <p:spPr/>
        <p:txBody>
          <a:bodyPr/>
          <a:lstStyle/>
          <a:p>
            <a:fld id="{5266FB87-02D1-48F3-8DC6-2F8C00017457}" type="slidenum">
              <a:rPr lang="nl-NL" smtClean="0"/>
              <a:t>‹nr.›</a:t>
            </a:fld>
            <a:endParaRPr lang="nl-NL" dirty="0"/>
          </a:p>
        </p:txBody>
      </p:sp>
    </p:spTree>
    <p:extLst>
      <p:ext uri="{BB962C8B-B14F-4D97-AF65-F5344CB8AC3E}">
        <p14:creationId xmlns:p14="http://schemas.microsoft.com/office/powerpoint/2010/main" val="3123035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E69CB0C-7AB3-47D1-9816-67F20149ADC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xmlns="" id="{02AA07FB-F38E-4098-BE0F-9FF16A141A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a:extLst>
              <a:ext uri="{FF2B5EF4-FFF2-40B4-BE49-F238E27FC236}">
                <a16:creationId xmlns:a16="http://schemas.microsoft.com/office/drawing/2014/main" xmlns="" id="{F17FFC82-B659-4115-9922-4A6D10A213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xmlns="" id="{50475FA7-AB73-45BD-8713-754D20A537B9}"/>
              </a:ext>
            </a:extLst>
          </p:cNvPr>
          <p:cNvSpPr>
            <a:spLocks noGrp="1"/>
          </p:cNvSpPr>
          <p:nvPr>
            <p:ph type="dt" sz="half" idx="10"/>
          </p:nvPr>
        </p:nvSpPr>
        <p:spPr/>
        <p:txBody>
          <a:bodyPr/>
          <a:lstStyle/>
          <a:p>
            <a:fld id="{3ACC9851-F058-401E-B21B-0EE28AA54660}" type="datetimeFigureOut">
              <a:rPr lang="nl-NL" smtClean="0"/>
              <a:t>21-11-2022</a:t>
            </a:fld>
            <a:endParaRPr lang="nl-NL" dirty="0"/>
          </a:p>
        </p:txBody>
      </p:sp>
      <p:sp>
        <p:nvSpPr>
          <p:cNvPr id="6" name="Tijdelijke aanduiding voor voettekst 5">
            <a:extLst>
              <a:ext uri="{FF2B5EF4-FFF2-40B4-BE49-F238E27FC236}">
                <a16:creationId xmlns:a16="http://schemas.microsoft.com/office/drawing/2014/main" xmlns="" id="{86602A5D-9C6F-43C6-B393-C6C98ADCCDA8}"/>
              </a:ext>
            </a:extLst>
          </p:cNvPr>
          <p:cNvSpPr>
            <a:spLocks noGrp="1"/>
          </p:cNvSpPr>
          <p:nvPr>
            <p:ph type="ftr" sz="quarter" idx="11"/>
          </p:nvPr>
        </p:nvSpPr>
        <p:spPr/>
        <p:txBody>
          <a:bodyPr/>
          <a:lstStyle/>
          <a:p>
            <a:endParaRPr lang="nl-NL" dirty="0"/>
          </a:p>
        </p:txBody>
      </p:sp>
      <p:sp>
        <p:nvSpPr>
          <p:cNvPr id="7" name="Tijdelijke aanduiding voor dianummer 6">
            <a:extLst>
              <a:ext uri="{FF2B5EF4-FFF2-40B4-BE49-F238E27FC236}">
                <a16:creationId xmlns:a16="http://schemas.microsoft.com/office/drawing/2014/main" xmlns="" id="{C7198DDB-3727-4FF5-85CA-243B14FC72B1}"/>
              </a:ext>
            </a:extLst>
          </p:cNvPr>
          <p:cNvSpPr>
            <a:spLocks noGrp="1"/>
          </p:cNvSpPr>
          <p:nvPr>
            <p:ph type="sldNum" sz="quarter" idx="12"/>
          </p:nvPr>
        </p:nvSpPr>
        <p:spPr/>
        <p:txBody>
          <a:bodyPr/>
          <a:lstStyle/>
          <a:p>
            <a:fld id="{5266FB87-02D1-48F3-8DC6-2F8C00017457}" type="slidenum">
              <a:rPr lang="nl-NL" smtClean="0"/>
              <a:t>‹nr.›</a:t>
            </a:fld>
            <a:endParaRPr lang="nl-NL" dirty="0"/>
          </a:p>
        </p:txBody>
      </p:sp>
    </p:spTree>
    <p:extLst>
      <p:ext uri="{BB962C8B-B14F-4D97-AF65-F5344CB8AC3E}">
        <p14:creationId xmlns:p14="http://schemas.microsoft.com/office/powerpoint/2010/main" val="4187221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xmlns="" id="{62D85D74-E57C-4989-8A39-119D3EA6D3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xmlns="" id="{5BDEFA03-821E-4F88-8E0A-6074552E0D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350E1F67-005B-41C3-8235-A7C670C63C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CC9851-F058-401E-B21B-0EE28AA54660}" type="datetimeFigureOut">
              <a:rPr lang="nl-NL" smtClean="0"/>
              <a:t>21-11-2022</a:t>
            </a:fld>
            <a:endParaRPr lang="nl-NL" dirty="0"/>
          </a:p>
        </p:txBody>
      </p:sp>
      <p:sp>
        <p:nvSpPr>
          <p:cNvPr id="5" name="Tijdelijke aanduiding voor voettekst 4">
            <a:extLst>
              <a:ext uri="{FF2B5EF4-FFF2-40B4-BE49-F238E27FC236}">
                <a16:creationId xmlns:a16="http://schemas.microsoft.com/office/drawing/2014/main" xmlns="" id="{9D1D999D-8021-4CDD-AEF7-EDDFCBCA6B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a:extLst>
              <a:ext uri="{FF2B5EF4-FFF2-40B4-BE49-F238E27FC236}">
                <a16:creationId xmlns:a16="http://schemas.microsoft.com/office/drawing/2014/main" xmlns="" id="{2C79891A-A45E-4149-BD7D-C18F6D2133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66FB87-02D1-48F3-8DC6-2F8C00017457}" type="slidenum">
              <a:rPr lang="nl-NL" smtClean="0"/>
              <a:t>‹nr.›</a:t>
            </a:fld>
            <a:endParaRPr lang="nl-NL" dirty="0"/>
          </a:p>
        </p:txBody>
      </p:sp>
    </p:spTree>
    <p:extLst>
      <p:ext uri="{BB962C8B-B14F-4D97-AF65-F5344CB8AC3E}">
        <p14:creationId xmlns:p14="http://schemas.microsoft.com/office/powerpoint/2010/main" val="3456885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dehoop@kcgg.nl"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7.png"/><Relationship Id="rId5" Type="http://schemas.openxmlformats.org/officeDocument/2006/relationships/diagramColors" Target="../diagrams/colors2.xml"/><Relationship Id="rId10" Type="http://schemas.openxmlformats.org/officeDocument/2006/relationships/image" Target="../media/image6.png"/><Relationship Id="rId4" Type="http://schemas.openxmlformats.org/officeDocument/2006/relationships/diagramQuickStyle" Target="../diagrams/quickStyle2.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53006" y="444621"/>
            <a:ext cx="10939243" cy="1468070"/>
          </a:xfrm>
        </p:spPr>
        <p:txBody>
          <a:bodyPr>
            <a:noAutofit/>
          </a:bodyPr>
          <a:lstStyle/>
          <a:p>
            <a:r>
              <a:rPr lang="nl-NL" sz="1350" dirty="0">
                <a:solidFill>
                  <a:srgbClr val="000000"/>
                </a:solidFill>
                <a:latin typeface="Calibri" panose="020F0502020204030204" pitchFamily="34" charset="0"/>
              </a:rPr>
              <a:t/>
            </a:r>
            <a:br>
              <a:rPr lang="nl-NL" sz="1350" dirty="0">
                <a:solidFill>
                  <a:srgbClr val="000000"/>
                </a:solidFill>
                <a:latin typeface="Calibri" panose="020F0502020204030204" pitchFamily="34" charset="0"/>
              </a:rPr>
            </a:br>
            <a:r>
              <a:rPr lang="nl-NL" sz="3000" dirty="0">
                <a:solidFill>
                  <a:srgbClr val="000000"/>
                </a:solidFill>
                <a:latin typeface="Calibri" panose="020F0502020204030204" pitchFamily="34" charset="0"/>
              </a:rPr>
              <a:t> </a:t>
            </a:r>
            <a:r>
              <a:rPr lang="nl-NL" sz="1350" dirty="0"/>
              <a:t/>
            </a:r>
            <a:br>
              <a:rPr lang="nl-NL" sz="1350" dirty="0"/>
            </a:br>
            <a:r>
              <a:rPr lang="nl-NL" sz="4000" b="1" dirty="0" smtClean="0">
                <a:solidFill>
                  <a:srgbClr val="000000"/>
                </a:solidFill>
              </a:rPr>
              <a:t>LAAGHANGEND FRUIT:</a:t>
            </a:r>
            <a:r>
              <a:rPr lang="nl-NL" sz="1350" dirty="0">
                <a:solidFill>
                  <a:srgbClr val="000000"/>
                </a:solidFill>
              </a:rPr>
              <a:t>	</a:t>
            </a:r>
            <a:r>
              <a:rPr lang="nl-NL" sz="1400" b="1" dirty="0">
                <a:solidFill>
                  <a:srgbClr val="000000"/>
                </a:solidFill>
              </a:rPr>
              <a:t> Circulair bemest gras voeren met precisie; sturen op ureumgehalte </a:t>
            </a:r>
            <a:r>
              <a:rPr lang="nl-NL" sz="1350" dirty="0">
                <a:solidFill>
                  <a:srgbClr val="000000"/>
                </a:solidFill>
              </a:rPr>
              <a:t/>
            </a:r>
            <a:br>
              <a:rPr lang="nl-NL" sz="1350" dirty="0">
                <a:solidFill>
                  <a:srgbClr val="000000"/>
                </a:solidFill>
              </a:rPr>
            </a:br>
            <a:r>
              <a:rPr lang="nl-NL" sz="3000" b="1" dirty="0">
                <a:solidFill>
                  <a:srgbClr val="000000"/>
                </a:solidFill>
                <a:latin typeface="Calibri" panose="020F0502020204030204" pitchFamily="34" charset="0"/>
              </a:rPr>
              <a:t> </a:t>
            </a:r>
            <a:endParaRPr lang="nl-NL" sz="3000" dirty="0"/>
          </a:p>
        </p:txBody>
      </p:sp>
      <p:sp>
        <p:nvSpPr>
          <p:cNvPr id="3" name="Ondertitel 2"/>
          <p:cNvSpPr>
            <a:spLocks noGrp="1"/>
          </p:cNvSpPr>
          <p:nvPr>
            <p:ph type="subTitle" idx="1"/>
          </p:nvPr>
        </p:nvSpPr>
        <p:spPr>
          <a:xfrm>
            <a:off x="799751" y="1912690"/>
            <a:ext cx="9354341" cy="4945309"/>
          </a:xfrm>
        </p:spPr>
        <p:txBody>
          <a:bodyPr>
            <a:normAutofit/>
          </a:bodyPr>
          <a:lstStyle/>
          <a:p>
            <a:pPr algn="l"/>
            <a:r>
              <a:rPr lang="nl-NL" dirty="0"/>
              <a:t>Wim de Hoop (KCGG); </a:t>
            </a:r>
            <a:r>
              <a:rPr lang="nl-NL" dirty="0">
                <a:hlinkClick r:id="rId2"/>
              </a:rPr>
              <a:t>dehoop@kcgg.nl</a:t>
            </a:r>
            <a:endParaRPr lang="nl-NL" dirty="0"/>
          </a:p>
          <a:p>
            <a:pPr algn="l"/>
            <a:endParaRPr lang="nl-NL" dirty="0"/>
          </a:p>
          <a:p>
            <a:pPr algn="l"/>
            <a:r>
              <a:rPr lang="nl-NL" sz="2800" dirty="0"/>
              <a:t>T.b.v. seminar op RMV-beurs te Gorcum op 30 november 2022</a:t>
            </a:r>
          </a:p>
          <a:p>
            <a:pPr algn="l"/>
            <a:endParaRPr lang="nl-NL" dirty="0"/>
          </a:p>
          <a:p>
            <a:pPr algn="l"/>
            <a:endParaRPr lang="nl-NL" dirty="0"/>
          </a:p>
          <a:p>
            <a:pPr algn="l"/>
            <a:r>
              <a:rPr lang="nl-NL" dirty="0"/>
              <a:t>Met medefinanciering vanuit het project Precisiebemesting met circulaire meststoffen; </a:t>
            </a:r>
            <a:r>
              <a:rPr lang="nl-NL" dirty="0" err="1"/>
              <a:t>kunstmestloos</a:t>
            </a:r>
            <a:r>
              <a:rPr lang="nl-NL" dirty="0"/>
              <a:t> Zuid-Holland</a:t>
            </a:r>
          </a:p>
          <a:p>
            <a:pPr algn="l"/>
            <a:endParaRPr lang="nl-NL" dirty="0"/>
          </a:p>
          <a:p>
            <a:pPr algn="l"/>
            <a:endParaRPr lang="nl-NL" sz="1500" dirty="0"/>
          </a:p>
          <a:p>
            <a:pPr algn="l"/>
            <a:endParaRPr lang="nl-NL" sz="1500" dirty="0"/>
          </a:p>
          <a:p>
            <a:pPr algn="l"/>
            <a:endParaRPr lang="nl-NL" sz="1500" dirty="0"/>
          </a:p>
          <a:p>
            <a:pPr algn="l"/>
            <a:endParaRPr lang="nl-NL" sz="1500" dirty="0"/>
          </a:p>
          <a:p>
            <a:pPr algn="l"/>
            <a:endParaRPr lang="nl-NL" sz="1500" dirty="0"/>
          </a:p>
          <a:p>
            <a:pPr algn="l"/>
            <a:endParaRPr lang="nl-NL" sz="21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572" y="5171213"/>
            <a:ext cx="4313735" cy="959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Afbeelding 5" descr="C:\Users\D.W. de Hoop\AppData\Local\Microsoft\Windows\INetCache\Content.Word\PZH_groot_jpg.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5624" y="4842999"/>
            <a:ext cx="1350150" cy="1212357"/>
          </a:xfrm>
          <a:prstGeom prst="rect">
            <a:avLst/>
          </a:prstGeom>
          <a:noFill/>
          <a:ln>
            <a:solidFill>
              <a:schemeClr val="tx1"/>
            </a:solidFill>
          </a:ln>
        </p:spPr>
      </p:pic>
    </p:spTree>
    <p:extLst>
      <p:ext uri="{BB962C8B-B14F-4D97-AF65-F5344CB8AC3E}">
        <p14:creationId xmlns:p14="http://schemas.microsoft.com/office/powerpoint/2010/main" val="2194583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79D2CAE-E2F5-D03A-F2E6-7975B0FD23FE}"/>
              </a:ext>
            </a:extLst>
          </p:cNvPr>
          <p:cNvSpPr>
            <a:spLocks noGrp="1"/>
          </p:cNvSpPr>
          <p:nvPr>
            <p:ph type="title"/>
          </p:nvPr>
        </p:nvSpPr>
        <p:spPr>
          <a:xfrm>
            <a:off x="343250" y="180758"/>
            <a:ext cx="11363328" cy="1060814"/>
          </a:xfrm>
        </p:spPr>
        <p:txBody>
          <a:bodyPr>
            <a:normAutofit fontScale="90000"/>
          </a:bodyPr>
          <a:lstStyle/>
          <a:p>
            <a:r>
              <a:rPr lang="nl-NL" sz="3600" b="1" dirty="0"/>
              <a:t>Relatie uit vorige sheet komt aardig overeen met  Van Duinkerken et al, 2005, berekend bij 190 dagen en Van Dooren, et al, 2017 (links) </a:t>
            </a:r>
          </a:p>
        </p:txBody>
      </p:sp>
      <p:pic>
        <p:nvPicPr>
          <p:cNvPr id="3" name="Afbeelding 2">
            <a:extLst>
              <a:ext uri="{FF2B5EF4-FFF2-40B4-BE49-F238E27FC236}">
                <a16:creationId xmlns:a16="http://schemas.microsoft.com/office/drawing/2014/main" xmlns="" id="{A747030E-91BD-DE63-CD23-853F1FC9653B}"/>
              </a:ext>
            </a:extLst>
          </p:cNvPr>
          <p:cNvPicPr>
            <a:picLocks noChangeAspect="1"/>
          </p:cNvPicPr>
          <p:nvPr/>
        </p:nvPicPr>
        <p:blipFill>
          <a:blip r:embed="rId2"/>
          <a:stretch>
            <a:fillRect/>
          </a:stretch>
        </p:blipFill>
        <p:spPr>
          <a:xfrm>
            <a:off x="343250" y="1241571"/>
            <a:ext cx="5575141" cy="5435671"/>
          </a:xfrm>
          <a:prstGeom prst="rect">
            <a:avLst/>
          </a:prstGeom>
          <a:ln>
            <a:solidFill>
              <a:schemeClr val="tx1"/>
            </a:solidFill>
          </a:ln>
        </p:spPr>
      </p:pic>
      <p:pic>
        <p:nvPicPr>
          <p:cNvPr id="5" name="Afbeelding 4">
            <a:extLst>
              <a:ext uri="{FF2B5EF4-FFF2-40B4-BE49-F238E27FC236}">
                <a16:creationId xmlns:a16="http://schemas.microsoft.com/office/drawing/2014/main" xmlns="" id="{11527EF3-3EB0-AA37-680D-8469A143AB50}"/>
              </a:ext>
            </a:extLst>
          </p:cNvPr>
          <p:cNvPicPr>
            <a:picLocks noChangeAspect="1"/>
          </p:cNvPicPr>
          <p:nvPr/>
        </p:nvPicPr>
        <p:blipFill>
          <a:blip r:embed="rId3"/>
          <a:stretch>
            <a:fillRect/>
          </a:stretch>
        </p:blipFill>
        <p:spPr>
          <a:xfrm>
            <a:off x="6127911" y="1228195"/>
            <a:ext cx="5939911" cy="5449047"/>
          </a:xfrm>
          <a:prstGeom prst="rect">
            <a:avLst/>
          </a:prstGeom>
          <a:ln>
            <a:solidFill>
              <a:schemeClr val="tx1"/>
            </a:solidFill>
          </a:ln>
        </p:spPr>
      </p:pic>
    </p:spTree>
    <p:extLst>
      <p:ext uri="{BB962C8B-B14F-4D97-AF65-F5344CB8AC3E}">
        <p14:creationId xmlns:p14="http://schemas.microsoft.com/office/powerpoint/2010/main" val="1305609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1481839-31B7-4AF2-BB27-B9E7F3B1EAA5}"/>
              </a:ext>
            </a:extLst>
          </p:cNvPr>
          <p:cNvSpPr>
            <a:spLocks noGrp="1"/>
          </p:cNvSpPr>
          <p:nvPr>
            <p:ph type="title"/>
          </p:nvPr>
        </p:nvSpPr>
        <p:spPr>
          <a:xfrm>
            <a:off x="269966" y="146917"/>
            <a:ext cx="11550122" cy="671690"/>
          </a:xfrm>
          <a:ln>
            <a:solidFill>
              <a:schemeClr val="tx1"/>
            </a:solidFill>
          </a:ln>
        </p:spPr>
        <p:txBody>
          <a:bodyPr>
            <a:noAutofit/>
          </a:bodyPr>
          <a:lstStyle/>
          <a:p>
            <a:r>
              <a:rPr lang="nl-NL" sz="2600" b="1" dirty="0"/>
              <a:t>Innovaties en maatregelen voor minder stikstofemissie. Van ‘laaghangend fruit, 1 </a:t>
            </a:r>
            <a:r>
              <a:rPr lang="nl-NL" sz="2600" b="1" dirty="0" err="1"/>
              <a:t>tm</a:t>
            </a:r>
            <a:r>
              <a:rPr lang="nl-NL" sz="2600" b="1" dirty="0"/>
              <a:t> 5 ( dus met verdienmodel en economisch handhaafbaar) tot hoger hangend fruit 6 en 7’. </a:t>
            </a:r>
          </a:p>
        </p:txBody>
      </p:sp>
      <p:graphicFrame>
        <p:nvGraphicFramePr>
          <p:cNvPr id="4" name="Tijdelijke aanduiding voor inhoud 3">
            <a:extLst>
              <a:ext uri="{FF2B5EF4-FFF2-40B4-BE49-F238E27FC236}">
                <a16:creationId xmlns:a16="http://schemas.microsoft.com/office/drawing/2014/main" xmlns="" id="{4EFEE221-4F72-0642-C0EB-254FA6B13B0E}"/>
              </a:ext>
            </a:extLst>
          </p:cNvPr>
          <p:cNvGraphicFramePr>
            <a:graphicFrameLocks noGrp="1"/>
          </p:cNvGraphicFramePr>
          <p:nvPr>
            <p:ph idx="1"/>
          </p:nvPr>
        </p:nvGraphicFramePr>
        <p:xfrm>
          <a:off x="4102217" y="910313"/>
          <a:ext cx="7385806" cy="567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kstvak 5">
            <a:extLst>
              <a:ext uri="{FF2B5EF4-FFF2-40B4-BE49-F238E27FC236}">
                <a16:creationId xmlns:a16="http://schemas.microsoft.com/office/drawing/2014/main" xmlns="" id="{1689B086-FC8D-2713-A306-6C1052D2AD7C}"/>
              </a:ext>
            </a:extLst>
          </p:cNvPr>
          <p:cNvSpPr txBox="1"/>
          <p:nvPr/>
        </p:nvSpPr>
        <p:spPr>
          <a:xfrm>
            <a:off x="4362275" y="1249960"/>
            <a:ext cx="293615" cy="369332"/>
          </a:xfrm>
          <a:prstGeom prst="rect">
            <a:avLst/>
          </a:prstGeom>
          <a:noFill/>
        </p:spPr>
        <p:txBody>
          <a:bodyPr wrap="square" rtlCol="0">
            <a:spAutoFit/>
          </a:bodyPr>
          <a:lstStyle/>
          <a:p>
            <a:r>
              <a:rPr lang="nl-NL" dirty="0"/>
              <a:t>1</a:t>
            </a:r>
          </a:p>
        </p:txBody>
      </p:sp>
      <p:sp>
        <p:nvSpPr>
          <p:cNvPr id="7" name="Tekstvak 6">
            <a:extLst>
              <a:ext uri="{FF2B5EF4-FFF2-40B4-BE49-F238E27FC236}">
                <a16:creationId xmlns:a16="http://schemas.microsoft.com/office/drawing/2014/main" xmlns="" id="{2E2E1D08-EDB8-7BAD-F917-C2A6331A745C}"/>
              </a:ext>
            </a:extLst>
          </p:cNvPr>
          <p:cNvSpPr txBox="1"/>
          <p:nvPr/>
        </p:nvSpPr>
        <p:spPr>
          <a:xfrm>
            <a:off x="4823671" y="1963024"/>
            <a:ext cx="276836" cy="369332"/>
          </a:xfrm>
          <a:prstGeom prst="rect">
            <a:avLst/>
          </a:prstGeom>
          <a:noFill/>
        </p:spPr>
        <p:txBody>
          <a:bodyPr wrap="square" rtlCol="0">
            <a:spAutoFit/>
          </a:bodyPr>
          <a:lstStyle/>
          <a:p>
            <a:r>
              <a:rPr lang="nl-NL" dirty="0"/>
              <a:t>2</a:t>
            </a:r>
          </a:p>
        </p:txBody>
      </p:sp>
      <p:sp>
        <p:nvSpPr>
          <p:cNvPr id="8" name="Tekstvak 7">
            <a:extLst>
              <a:ext uri="{FF2B5EF4-FFF2-40B4-BE49-F238E27FC236}">
                <a16:creationId xmlns:a16="http://schemas.microsoft.com/office/drawing/2014/main" xmlns="" id="{EE6BFBE0-C137-3D9E-8FE8-C3DF6986F7B7}"/>
              </a:ext>
            </a:extLst>
          </p:cNvPr>
          <p:cNvSpPr txBox="1"/>
          <p:nvPr/>
        </p:nvSpPr>
        <p:spPr>
          <a:xfrm>
            <a:off x="5100506" y="2701254"/>
            <a:ext cx="335559" cy="369332"/>
          </a:xfrm>
          <a:prstGeom prst="rect">
            <a:avLst/>
          </a:prstGeom>
          <a:noFill/>
        </p:spPr>
        <p:txBody>
          <a:bodyPr wrap="square" rtlCol="0">
            <a:spAutoFit/>
          </a:bodyPr>
          <a:lstStyle/>
          <a:p>
            <a:r>
              <a:rPr lang="nl-NL" dirty="0"/>
              <a:t>3</a:t>
            </a:r>
          </a:p>
        </p:txBody>
      </p:sp>
      <p:sp>
        <p:nvSpPr>
          <p:cNvPr id="9" name="Tekstvak 8">
            <a:extLst>
              <a:ext uri="{FF2B5EF4-FFF2-40B4-BE49-F238E27FC236}">
                <a16:creationId xmlns:a16="http://schemas.microsoft.com/office/drawing/2014/main" xmlns="" id="{66B79EA8-65D2-C340-65BC-27D497318268}"/>
              </a:ext>
            </a:extLst>
          </p:cNvPr>
          <p:cNvSpPr txBox="1"/>
          <p:nvPr/>
        </p:nvSpPr>
        <p:spPr>
          <a:xfrm>
            <a:off x="5184397" y="3565321"/>
            <a:ext cx="394282" cy="369332"/>
          </a:xfrm>
          <a:prstGeom prst="rect">
            <a:avLst/>
          </a:prstGeom>
          <a:noFill/>
        </p:spPr>
        <p:txBody>
          <a:bodyPr wrap="square" rtlCol="0">
            <a:spAutoFit/>
          </a:bodyPr>
          <a:lstStyle/>
          <a:p>
            <a:r>
              <a:rPr lang="nl-NL" dirty="0"/>
              <a:t>4</a:t>
            </a:r>
          </a:p>
        </p:txBody>
      </p:sp>
      <p:sp>
        <p:nvSpPr>
          <p:cNvPr id="10" name="Tekstvak 9">
            <a:extLst>
              <a:ext uri="{FF2B5EF4-FFF2-40B4-BE49-F238E27FC236}">
                <a16:creationId xmlns:a16="http://schemas.microsoft.com/office/drawing/2014/main" xmlns="" id="{5530C375-972A-61B2-4F85-904290CB7EE3}"/>
              </a:ext>
            </a:extLst>
          </p:cNvPr>
          <p:cNvSpPr txBox="1"/>
          <p:nvPr/>
        </p:nvSpPr>
        <p:spPr>
          <a:xfrm>
            <a:off x="5100507" y="4404220"/>
            <a:ext cx="394282" cy="369332"/>
          </a:xfrm>
          <a:prstGeom prst="rect">
            <a:avLst/>
          </a:prstGeom>
          <a:noFill/>
        </p:spPr>
        <p:txBody>
          <a:bodyPr wrap="square" rtlCol="0">
            <a:spAutoFit/>
          </a:bodyPr>
          <a:lstStyle/>
          <a:p>
            <a:r>
              <a:rPr lang="nl-NL" dirty="0"/>
              <a:t>5</a:t>
            </a:r>
          </a:p>
        </p:txBody>
      </p:sp>
      <p:sp>
        <p:nvSpPr>
          <p:cNvPr id="11" name="Tekstvak 10">
            <a:extLst>
              <a:ext uri="{FF2B5EF4-FFF2-40B4-BE49-F238E27FC236}">
                <a16:creationId xmlns:a16="http://schemas.microsoft.com/office/drawing/2014/main" xmlns="" id="{957C8C3A-60EE-7107-FBD5-F03CFB6C5AA1}"/>
              </a:ext>
            </a:extLst>
          </p:cNvPr>
          <p:cNvSpPr txBox="1"/>
          <p:nvPr/>
        </p:nvSpPr>
        <p:spPr>
          <a:xfrm>
            <a:off x="4823669" y="5125673"/>
            <a:ext cx="394282" cy="369332"/>
          </a:xfrm>
          <a:prstGeom prst="rect">
            <a:avLst/>
          </a:prstGeom>
          <a:noFill/>
        </p:spPr>
        <p:txBody>
          <a:bodyPr wrap="square" rtlCol="0">
            <a:spAutoFit/>
          </a:bodyPr>
          <a:lstStyle/>
          <a:p>
            <a:r>
              <a:rPr lang="nl-NL" dirty="0"/>
              <a:t>6</a:t>
            </a:r>
          </a:p>
        </p:txBody>
      </p:sp>
      <p:sp>
        <p:nvSpPr>
          <p:cNvPr id="12" name="Tekstvak 11">
            <a:extLst>
              <a:ext uri="{FF2B5EF4-FFF2-40B4-BE49-F238E27FC236}">
                <a16:creationId xmlns:a16="http://schemas.microsoft.com/office/drawing/2014/main" xmlns="" id="{CECEB255-7842-9E5B-6AC5-4BDA2F46978D}"/>
              </a:ext>
            </a:extLst>
          </p:cNvPr>
          <p:cNvSpPr txBox="1"/>
          <p:nvPr/>
        </p:nvSpPr>
        <p:spPr>
          <a:xfrm>
            <a:off x="4370839" y="5855516"/>
            <a:ext cx="293614" cy="369332"/>
          </a:xfrm>
          <a:prstGeom prst="rect">
            <a:avLst/>
          </a:prstGeom>
          <a:noFill/>
        </p:spPr>
        <p:txBody>
          <a:bodyPr wrap="square" rtlCol="0">
            <a:spAutoFit/>
          </a:bodyPr>
          <a:lstStyle/>
          <a:p>
            <a:r>
              <a:rPr lang="nl-NL" dirty="0"/>
              <a:t>7</a:t>
            </a:r>
          </a:p>
        </p:txBody>
      </p:sp>
      <p:pic>
        <p:nvPicPr>
          <p:cNvPr id="14" name="Afbeelding 13">
            <a:extLst>
              <a:ext uri="{FF2B5EF4-FFF2-40B4-BE49-F238E27FC236}">
                <a16:creationId xmlns:a16="http://schemas.microsoft.com/office/drawing/2014/main" xmlns="" id="{6B9C173B-FAE9-073F-3861-D7E6A1FF4674}"/>
              </a:ext>
            </a:extLst>
          </p:cNvPr>
          <p:cNvPicPr>
            <a:picLocks noChangeAspect="1"/>
          </p:cNvPicPr>
          <p:nvPr/>
        </p:nvPicPr>
        <p:blipFill>
          <a:blip r:embed="rId7"/>
          <a:stretch>
            <a:fillRect/>
          </a:stretch>
        </p:blipFill>
        <p:spPr>
          <a:xfrm>
            <a:off x="269965" y="996153"/>
            <a:ext cx="3773529" cy="5527942"/>
          </a:xfrm>
          <a:prstGeom prst="rect">
            <a:avLst/>
          </a:prstGeom>
        </p:spPr>
      </p:pic>
    </p:spTree>
    <p:extLst>
      <p:ext uri="{BB962C8B-B14F-4D97-AF65-F5344CB8AC3E}">
        <p14:creationId xmlns:p14="http://schemas.microsoft.com/office/powerpoint/2010/main" val="1643500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A064C84-AA55-4B60-A285-033C6C0E4386}"/>
              </a:ext>
            </a:extLst>
          </p:cNvPr>
          <p:cNvSpPr>
            <a:spLocks noGrp="1"/>
          </p:cNvSpPr>
          <p:nvPr>
            <p:ph type="title"/>
          </p:nvPr>
        </p:nvSpPr>
        <p:spPr>
          <a:xfrm>
            <a:off x="453006" y="0"/>
            <a:ext cx="11132190" cy="1051133"/>
          </a:xfrm>
        </p:spPr>
        <p:txBody>
          <a:bodyPr>
            <a:noAutofit/>
          </a:bodyPr>
          <a:lstStyle/>
          <a:p>
            <a:r>
              <a:rPr lang="nl-NL" sz="3200" b="1" dirty="0"/>
              <a:t>Benutten en integreren van belangrijke biologische processen om emissies terug te dringen en verdienmodel te verbeteren </a:t>
            </a:r>
          </a:p>
        </p:txBody>
      </p:sp>
      <p:graphicFrame>
        <p:nvGraphicFramePr>
          <p:cNvPr id="9" name="Tijdelijke aanduiding voor inhoud 3">
            <a:extLst>
              <a:ext uri="{FF2B5EF4-FFF2-40B4-BE49-F238E27FC236}">
                <a16:creationId xmlns:a16="http://schemas.microsoft.com/office/drawing/2014/main" xmlns="" id="{5A824221-082E-44C8-ABFE-5495DA4D69EB}"/>
              </a:ext>
            </a:extLst>
          </p:cNvPr>
          <p:cNvGraphicFramePr>
            <a:graphicFrameLocks noGrp="1"/>
          </p:cNvGraphicFramePr>
          <p:nvPr>
            <p:ph idx="1"/>
            <p:extLst>
              <p:ext uri="{D42A27DB-BD31-4B8C-83A1-F6EECF244321}">
                <p14:modId xmlns:p14="http://schemas.microsoft.com/office/powerpoint/2010/main" val="3420179913"/>
              </p:ext>
            </p:extLst>
          </p:nvPr>
        </p:nvGraphicFramePr>
        <p:xfrm>
          <a:off x="-2196269" y="1051133"/>
          <a:ext cx="12063733" cy="5586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3833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ek 1"/>
          <p:cNvGraphicFramePr>
            <a:graphicFrameLocks/>
          </p:cNvGraphicFramePr>
          <p:nvPr/>
        </p:nvGraphicFramePr>
        <p:xfrm>
          <a:off x="788565" y="75501"/>
          <a:ext cx="10410738" cy="6602136"/>
        </p:xfrm>
        <a:graphic>
          <a:graphicData uri="http://schemas.openxmlformats.org/drawingml/2006/chart">
            <c:chart xmlns:c="http://schemas.openxmlformats.org/drawingml/2006/chart" xmlns:r="http://schemas.openxmlformats.org/officeDocument/2006/relationships" r:id="rId2"/>
          </a:graphicData>
        </a:graphic>
      </p:graphicFrame>
      <p:sp>
        <p:nvSpPr>
          <p:cNvPr id="3" name="Pijl: omlaag 2">
            <a:extLst>
              <a:ext uri="{FF2B5EF4-FFF2-40B4-BE49-F238E27FC236}">
                <a16:creationId xmlns:a16="http://schemas.microsoft.com/office/drawing/2014/main" xmlns="" id="{867A191F-D631-4ED2-8639-30C1943450E1}"/>
              </a:ext>
            </a:extLst>
          </p:cNvPr>
          <p:cNvSpPr/>
          <p:nvPr/>
        </p:nvSpPr>
        <p:spPr>
          <a:xfrm rot="17928683">
            <a:off x="3125156" y="751454"/>
            <a:ext cx="537496" cy="96461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6" name="Pijl: links 5">
            <a:extLst>
              <a:ext uri="{FF2B5EF4-FFF2-40B4-BE49-F238E27FC236}">
                <a16:creationId xmlns:a16="http://schemas.microsoft.com/office/drawing/2014/main" xmlns="" id="{7409FCE0-D7EF-4C1F-ADA2-A50F8F024F22}"/>
              </a:ext>
            </a:extLst>
          </p:cNvPr>
          <p:cNvSpPr/>
          <p:nvPr/>
        </p:nvSpPr>
        <p:spPr>
          <a:xfrm rot="19600810">
            <a:off x="1931164" y="1045568"/>
            <a:ext cx="902132" cy="51912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7" name="Tekstvak 6">
            <a:extLst>
              <a:ext uri="{FF2B5EF4-FFF2-40B4-BE49-F238E27FC236}">
                <a16:creationId xmlns:a16="http://schemas.microsoft.com/office/drawing/2014/main" xmlns="" id="{2C59B7DF-FC3B-427F-AC9D-AD3012A5E38D}"/>
              </a:ext>
            </a:extLst>
          </p:cNvPr>
          <p:cNvSpPr txBox="1"/>
          <p:nvPr/>
        </p:nvSpPr>
        <p:spPr>
          <a:xfrm>
            <a:off x="220051" y="1556519"/>
            <a:ext cx="1702627" cy="1077218"/>
          </a:xfrm>
          <a:prstGeom prst="rect">
            <a:avLst/>
          </a:prstGeom>
          <a:solidFill>
            <a:schemeClr val="tx1"/>
          </a:solidFill>
        </p:spPr>
        <p:txBody>
          <a:bodyPr wrap="square" rtlCol="0">
            <a:spAutoFit/>
          </a:bodyPr>
          <a:lstStyle/>
          <a:p>
            <a:r>
              <a:rPr lang="nl-NL" sz="3200" dirty="0">
                <a:solidFill>
                  <a:schemeClr val="bg1"/>
                </a:solidFill>
              </a:rPr>
              <a:t>Kwaliteit zuivel</a:t>
            </a:r>
          </a:p>
        </p:txBody>
      </p:sp>
    </p:spTree>
    <p:extLst>
      <p:ext uri="{BB962C8B-B14F-4D97-AF65-F5344CB8AC3E}">
        <p14:creationId xmlns:p14="http://schemas.microsoft.com/office/powerpoint/2010/main" val="2266100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A064C84-AA55-4B60-A285-033C6C0E4386}"/>
              </a:ext>
            </a:extLst>
          </p:cNvPr>
          <p:cNvSpPr>
            <a:spLocks noGrp="1"/>
          </p:cNvSpPr>
          <p:nvPr>
            <p:ph type="title"/>
          </p:nvPr>
        </p:nvSpPr>
        <p:spPr>
          <a:xfrm>
            <a:off x="9441811" y="117321"/>
            <a:ext cx="2424418" cy="2105637"/>
          </a:xfrm>
          <a:ln>
            <a:solidFill>
              <a:schemeClr val="tx1"/>
            </a:solidFill>
          </a:ln>
        </p:spPr>
        <p:txBody>
          <a:bodyPr>
            <a:noAutofit/>
          </a:bodyPr>
          <a:lstStyle/>
          <a:p>
            <a:r>
              <a:rPr lang="nl-NL" sz="4000" b="1" dirty="0"/>
              <a:t>Interacties tussen de processen  </a:t>
            </a:r>
          </a:p>
        </p:txBody>
      </p:sp>
      <p:graphicFrame>
        <p:nvGraphicFramePr>
          <p:cNvPr id="9" name="Tijdelijke aanduiding voor inhoud 3">
            <a:extLst>
              <a:ext uri="{FF2B5EF4-FFF2-40B4-BE49-F238E27FC236}">
                <a16:creationId xmlns:a16="http://schemas.microsoft.com/office/drawing/2014/main" xmlns="" id="{5A824221-082E-44C8-ABFE-5495DA4D69EB}"/>
              </a:ext>
            </a:extLst>
          </p:cNvPr>
          <p:cNvGraphicFramePr>
            <a:graphicFrameLocks noGrp="1"/>
          </p:cNvGraphicFramePr>
          <p:nvPr>
            <p:ph idx="1"/>
          </p:nvPr>
        </p:nvGraphicFramePr>
        <p:xfrm>
          <a:off x="1533290" y="1987181"/>
          <a:ext cx="7597212" cy="2973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ijl: links 7">
            <a:extLst>
              <a:ext uri="{FF2B5EF4-FFF2-40B4-BE49-F238E27FC236}">
                <a16:creationId xmlns:a16="http://schemas.microsoft.com/office/drawing/2014/main" xmlns="" id="{96F9D171-1A5E-41C7-A2E7-5CB770EFA477}"/>
              </a:ext>
            </a:extLst>
          </p:cNvPr>
          <p:cNvSpPr/>
          <p:nvPr/>
        </p:nvSpPr>
        <p:spPr>
          <a:xfrm rot="3378730">
            <a:off x="2207784" y="4492114"/>
            <a:ext cx="1025174" cy="392267"/>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0" name="Afbeelding 9">
            <a:extLst>
              <a:ext uri="{FF2B5EF4-FFF2-40B4-BE49-F238E27FC236}">
                <a16:creationId xmlns:a16="http://schemas.microsoft.com/office/drawing/2014/main" xmlns="" id="{DC0B90CC-5BD3-41C1-B840-62F1ADCC6F60}"/>
              </a:ext>
            </a:extLst>
          </p:cNvPr>
          <p:cNvPicPr>
            <a:picLocks noChangeAspect="1"/>
          </p:cNvPicPr>
          <p:nvPr/>
        </p:nvPicPr>
        <p:blipFill>
          <a:blip r:embed="rId7"/>
          <a:stretch>
            <a:fillRect/>
          </a:stretch>
        </p:blipFill>
        <p:spPr>
          <a:xfrm>
            <a:off x="3615656" y="145393"/>
            <a:ext cx="3477236" cy="2098906"/>
          </a:xfrm>
          <a:prstGeom prst="rect">
            <a:avLst/>
          </a:prstGeom>
        </p:spPr>
      </p:pic>
      <p:sp>
        <p:nvSpPr>
          <p:cNvPr id="11" name="Pijl: links 10">
            <a:extLst>
              <a:ext uri="{FF2B5EF4-FFF2-40B4-BE49-F238E27FC236}">
                <a16:creationId xmlns:a16="http://schemas.microsoft.com/office/drawing/2014/main" xmlns="" id="{C8E29844-55A9-4647-A125-91FC2B4432AF}"/>
              </a:ext>
            </a:extLst>
          </p:cNvPr>
          <p:cNvSpPr/>
          <p:nvPr/>
        </p:nvSpPr>
        <p:spPr>
          <a:xfrm rot="9234620">
            <a:off x="2720971" y="1960388"/>
            <a:ext cx="882007" cy="262010"/>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2" name="Pijl: links 11">
            <a:extLst>
              <a:ext uri="{FF2B5EF4-FFF2-40B4-BE49-F238E27FC236}">
                <a16:creationId xmlns:a16="http://schemas.microsoft.com/office/drawing/2014/main" xmlns="" id="{A7AB931A-69EE-402D-BE33-E79CB507F58A}"/>
              </a:ext>
            </a:extLst>
          </p:cNvPr>
          <p:cNvSpPr/>
          <p:nvPr/>
        </p:nvSpPr>
        <p:spPr>
          <a:xfrm rot="14537743">
            <a:off x="7083787" y="1861986"/>
            <a:ext cx="683074" cy="392267"/>
          </a:xfrm>
          <a:prstGeom prst="leftArrow">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6" name="Pijl: links 15">
            <a:extLst>
              <a:ext uri="{FF2B5EF4-FFF2-40B4-BE49-F238E27FC236}">
                <a16:creationId xmlns:a16="http://schemas.microsoft.com/office/drawing/2014/main" xmlns="" id="{10CD6EFB-A5D4-4BF1-BB6E-48D238D745B1}"/>
              </a:ext>
            </a:extLst>
          </p:cNvPr>
          <p:cNvSpPr/>
          <p:nvPr/>
        </p:nvSpPr>
        <p:spPr>
          <a:xfrm rot="20319277">
            <a:off x="5995405" y="4042979"/>
            <a:ext cx="1035335" cy="392267"/>
          </a:xfrm>
          <a:prstGeom prst="leftArrow">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7" name="Tekstvak 16">
            <a:extLst>
              <a:ext uri="{FF2B5EF4-FFF2-40B4-BE49-F238E27FC236}">
                <a16:creationId xmlns:a16="http://schemas.microsoft.com/office/drawing/2014/main" xmlns="" id="{09312443-D01A-498A-B794-EF230B4000CD}"/>
              </a:ext>
            </a:extLst>
          </p:cNvPr>
          <p:cNvSpPr txBox="1"/>
          <p:nvPr/>
        </p:nvSpPr>
        <p:spPr>
          <a:xfrm>
            <a:off x="503338" y="520117"/>
            <a:ext cx="2088859" cy="830997"/>
          </a:xfrm>
          <a:prstGeom prst="rect">
            <a:avLst/>
          </a:prstGeom>
          <a:solidFill>
            <a:schemeClr val="accent4">
              <a:lumMod val="60000"/>
              <a:lumOff val="40000"/>
            </a:schemeClr>
          </a:solidFill>
          <a:ln>
            <a:solidFill>
              <a:srgbClr val="FFC000"/>
            </a:solidFill>
          </a:ln>
        </p:spPr>
        <p:txBody>
          <a:bodyPr wrap="square" rtlCol="0">
            <a:spAutoFit/>
          </a:bodyPr>
          <a:lstStyle/>
          <a:p>
            <a:r>
              <a:rPr lang="nl-NL" sz="2400" dirty="0"/>
              <a:t>Krachtvoer- eiwit</a:t>
            </a:r>
          </a:p>
        </p:txBody>
      </p:sp>
      <p:sp>
        <p:nvSpPr>
          <p:cNvPr id="18" name="Pijl: links 17">
            <a:extLst>
              <a:ext uri="{FF2B5EF4-FFF2-40B4-BE49-F238E27FC236}">
                <a16:creationId xmlns:a16="http://schemas.microsoft.com/office/drawing/2014/main" xmlns="" id="{39E86655-073F-4CC2-B3F4-951A664A2102}"/>
              </a:ext>
            </a:extLst>
          </p:cNvPr>
          <p:cNvSpPr/>
          <p:nvPr/>
        </p:nvSpPr>
        <p:spPr>
          <a:xfrm rot="12604671">
            <a:off x="2628830" y="1380252"/>
            <a:ext cx="882007" cy="262010"/>
          </a:xfrm>
          <a:prstGeom prst="lef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9" name="Afbeelding 18">
            <a:extLst>
              <a:ext uri="{FF2B5EF4-FFF2-40B4-BE49-F238E27FC236}">
                <a16:creationId xmlns:a16="http://schemas.microsoft.com/office/drawing/2014/main" xmlns="" id="{3B55F5C6-4D39-4A86-903C-64390E97C983}"/>
              </a:ext>
            </a:extLst>
          </p:cNvPr>
          <p:cNvPicPr>
            <a:picLocks noChangeAspect="1"/>
          </p:cNvPicPr>
          <p:nvPr/>
        </p:nvPicPr>
        <p:blipFill>
          <a:blip r:embed="rId8"/>
          <a:stretch>
            <a:fillRect/>
          </a:stretch>
        </p:blipFill>
        <p:spPr>
          <a:xfrm>
            <a:off x="7368511" y="276687"/>
            <a:ext cx="1922474" cy="1272624"/>
          </a:xfrm>
          <a:prstGeom prst="rect">
            <a:avLst/>
          </a:prstGeom>
        </p:spPr>
      </p:pic>
      <p:sp>
        <p:nvSpPr>
          <p:cNvPr id="20" name="Tekstvak 19">
            <a:extLst>
              <a:ext uri="{FF2B5EF4-FFF2-40B4-BE49-F238E27FC236}">
                <a16:creationId xmlns:a16="http://schemas.microsoft.com/office/drawing/2014/main" xmlns="" id="{F93874E2-4C08-4947-A699-F90A4F7ED208}"/>
              </a:ext>
            </a:extLst>
          </p:cNvPr>
          <p:cNvSpPr txBox="1"/>
          <p:nvPr/>
        </p:nvSpPr>
        <p:spPr>
          <a:xfrm>
            <a:off x="7597273" y="258497"/>
            <a:ext cx="1533229" cy="369332"/>
          </a:xfrm>
          <a:prstGeom prst="rect">
            <a:avLst/>
          </a:prstGeom>
          <a:noFill/>
        </p:spPr>
        <p:txBody>
          <a:bodyPr wrap="square" rtlCol="0">
            <a:spAutoFit/>
          </a:bodyPr>
          <a:lstStyle/>
          <a:p>
            <a:r>
              <a:rPr lang="nl-NL" dirty="0">
                <a:solidFill>
                  <a:schemeClr val="bg1"/>
                </a:solidFill>
              </a:rPr>
              <a:t>Ureummeter</a:t>
            </a:r>
          </a:p>
        </p:txBody>
      </p:sp>
      <p:sp>
        <p:nvSpPr>
          <p:cNvPr id="23" name="Rectangle 1">
            <a:extLst>
              <a:ext uri="{FF2B5EF4-FFF2-40B4-BE49-F238E27FC236}">
                <a16:creationId xmlns:a16="http://schemas.microsoft.com/office/drawing/2014/main" xmlns="" id="{8C81F8D6-2202-401E-B11E-DCC8B4918704}"/>
              </a:ext>
            </a:extLst>
          </p:cNvPr>
          <p:cNvSpPr>
            <a:spLocks noChangeArrowheads="1"/>
          </p:cNvSpPr>
          <p:nvPr/>
        </p:nvSpPr>
        <p:spPr bwMode="auto">
          <a:xfrm>
            <a:off x="11425727" y="2832099"/>
            <a:ext cx="5074675" cy="319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dirty="0"/>
          </a:p>
        </p:txBody>
      </p:sp>
      <p:pic>
        <p:nvPicPr>
          <p:cNvPr id="4" name="Afbeelding 3">
            <a:extLst>
              <a:ext uri="{FF2B5EF4-FFF2-40B4-BE49-F238E27FC236}">
                <a16:creationId xmlns:a16="http://schemas.microsoft.com/office/drawing/2014/main" xmlns="" id="{725AB928-35B0-41C0-A8FA-79B6F63AE90B}"/>
              </a:ext>
            </a:extLst>
          </p:cNvPr>
          <p:cNvPicPr>
            <a:picLocks noChangeAspect="1"/>
          </p:cNvPicPr>
          <p:nvPr/>
        </p:nvPicPr>
        <p:blipFill>
          <a:blip r:embed="rId9"/>
          <a:stretch>
            <a:fillRect/>
          </a:stretch>
        </p:blipFill>
        <p:spPr>
          <a:xfrm>
            <a:off x="7092892" y="2402993"/>
            <a:ext cx="3666279" cy="1548341"/>
          </a:xfrm>
          <a:prstGeom prst="rect">
            <a:avLst/>
          </a:prstGeom>
        </p:spPr>
      </p:pic>
      <p:pic>
        <p:nvPicPr>
          <p:cNvPr id="15" name="Afbeelding 14">
            <a:extLst>
              <a:ext uri="{FF2B5EF4-FFF2-40B4-BE49-F238E27FC236}">
                <a16:creationId xmlns:a16="http://schemas.microsoft.com/office/drawing/2014/main" xmlns="" id="{83428D79-8663-4A6F-A7F9-586C21EA5C53}"/>
              </a:ext>
            </a:extLst>
          </p:cNvPr>
          <p:cNvPicPr>
            <a:picLocks noChangeAspect="1"/>
          </p:cNvPicPr>
          <p:nvPr/>
        </p:nvPicPr>
        <p:blipFill>
          <a:blip r:embed="rId10"/>
          <a:stretch>
            <a:fillRect/>
          </a:stretch>
        </p:blipFill>
        <p:spPr>
          <a:xfrm>
            <a:off x="3167884" y="4852008"/>
            <a:ext cx="4674519" cy="1873277"/>
          </a:xfrm>
          <a:prstGeom prst="rect">
            <a:avLst/>
          </a:prstGeom>
        </p:spPr>
      </p:pic>
      <p:pic>
        <p:nvPicPr>
          <p:cNvPr id="22" name="Afbeelding 21">
            <a:extLst>
              <a:ext uri="{FF2B5EF4-FFF2-40B4-BE49-F238E27FC236}">
                <a16:creationId xmlns:a16="http://schemas.microsoft.com/office/drawing/2014/main" xmlns="" id="{64838D2B-1B89-4692-9D70-2FC2EEAA9123}"/>
              </a:ext>
            </a:extLst>
          </p:cNvPr>
          <p:cNvPicPr>
            <a:picLocks noChangeAspect="1"/>
          </p:cNvPicPr>
          <p:nvPr/>
        </p:nvPicPr>
        <p:blipFill>
          <a:blip r:embed="rId11"/>
          <a:stretch>
            <a:fillRect/>
          </a:stretch>
        </p:blipFill>
        <p:spPr>
          <a:xfrm>
            <a:off x="333285" y="2456647"/>
            <a:ext cx="3183826" cy="1616916"/>
          </a:xfrm>
          <a:prstGeom prst="rect">
            <a:avLst/>
          </a:prstGeom>
        </p:spPr>
      </p:pic>
    </p:spTree>
    <p:extLst>
      <p:ext uri="{BB962C8B-B14F-4D97-AF65-F5344CB8AC3E}">
        <p14:creationId xmlns:p14="http://schemas.microsoft.com/office/powerpoint/2010/main" val="181649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xmlns="" id="{C916BFD5-1212-4CF8-B7A1-2D2C1CD30451}"/>
              </a:ext>
            </a:extLst>
          </p:cNvPr>
          <p:cNvPicPr/>
          <p:nvPr/>
        </p:nvPicPr>
        <p:blipFill>
          <a:blip r:embed="rId2"/>
          <a:stretch>
            <a:fillRect/>
          </a:stretch>
        </p:blipFill>
        <p:spPr>
          <a:xfrm>
            <a:off x="261733" y="2445436"/>
            <a:ext cx="6793407" cy="4248979"/>
          </a:xfrm>
          <a:prstGeom prst="rect">
            <a:avLst/>
          </a:prstGeom>
          <a:ln>
            <a:solidFill>
              <a:schemeClr val="tx1"/>
            </a:solidFill>
          </a:ln>
        </p:spPr>
      </p:pic>
      <p:pic>
        <p:nvPicPr>
          <p:cNvPr id="5" name="Afbeelding 4">
            <a:extLst>
              <a:ext uri="{FF2B5EF4-FFF2-40B4-BE49-F238E27FC236}">
                <a16:creationId xmlns:a16="http://schemas.microsoft.com/office/drawing/2014/main" xmlns="" id="{39E8F77F-AB3E-4BF7-9714-AA5462375B2F}"/>
              </a:ext>
            </a:extLst>
          </p:cNvPr>
          <p:cNvPicPr>
            <a:picLocks noChangeAspect="1"/>
          </p:cNvPicPr>
          <p:nvPr/>
        </p:nvPicPr>
        <p:blipFill>
          <a:blip r:embed="rId3"/>
          <a:stretch>
            <a:fillRect/>
          </a:stretch>
        </p:blipFill>
        <p:spPr>
          <a:xfrm>
            <a:off x="6763709" y="3734082"/>
            <a:ext cx="5166558" cy="2766405"/>
          </a:xfrm>
          <a:prstGeom prst="rect">
            <a:avLst/>
          </a:prstGeom>
        </p:spPr>
      </p:pic>
      <p:sp>
        <p:nvSpPr>
          <p:cNvPr id="9" name="Tekstvak 8">
            <a:extLst>
              <a:ext uri="{FF2B5EF4-FFF2-40B4-BE49-F238E27FC236}">
                <a16:creationId xmlns:a16="http://schemas.microsoft.com/office/drawing/2014/main" xmlns="" id="{93F297A9-6096-41CE-9A48-9D16DBD335EC}"/>
              </a:ext>
            </a:extLst>
          </p:cNvPr>
          <p:cNvSpPr txBox="1"/>
          <p:nvPr/>
        </p:nvSpPr>
        <p:spPr>
          <a:xfrm>
            <a:off x="261734" y="100668"/>
            <a:ext cx="4939715" cy="2154436"/>
          </a:xfrm>
          <a:prstGeom prst="rect">
            <a:avLst/>
          </a:prstGeom>
          <a:noFill/>
          <a:ln>
            <a:solidFill>
              <a:schemeClr val="tx1"/>
            </a:solidFill>
          </a:ln>
        </p:spPr>
        <p:txBody>
          <a:bodyPr wrap="square" rtlCol="0">
            <a:spAutoFit/>
          </a:bodyPr>
          <a:lstStyle/>
          <a:p>
            <a:endParaRPr lang="nl-NL" sz="600" b="1" dirty="0"/>
          </a:p>
          <a:p>
            <a:r>
              <a:rPr lang="nl-NL" sz="3200" b="1" dirty="0"/>
              <a:t>Voorbeeld: Een bedrijf met veel vers gras voeren in 2020. Met ureummeter op het bedrijf </a:t>
            </a:r>
          </a:p>
        </p:txBody>
      </p:sp>
      <p:pic>
        <p:nvPicPr>
          <p:cNvPr id="4" name="Afbeelding 3">
            <a:extLst>
              <a:ext uri="{FF2B5EF4-FFF2-40B4-BE49-F238E27FC236}">
                <a16:creationId xmlns:a16="http://schemas.microsoft.com/office/drawing/2014/main" xmlns="" id="{1B5A4294-552F-47A4-B128-53F3057E82BE}"/>
              </a:ext>
            </a:extLst>
          </p:cNvPr>
          <p:cNvPicPr>
            <a:picLocks noChangeAspect="1"/>
          </p:cNvPicPr>
          <p:nvPr/>
        </p:nvPicPr>
        <p:blipFill>
          <a:blip r:embed="rId4"/>
          <a:stretch>
            <a:fillRect/>
          </a:stretch>
        </p:blipFill>
        <p:spPr>
          <a:xfrm>
            <a:off x="555104" y="5117285"/>
            <a:ext cx="1784726" cy="1078120"/>
          </a:xfrm>
          <a:prstGeom prst="rect">
            <a:avLst/>
          </a:prstGeom>
        </p:spPr>
      </p:pic>
      <p:pic>
        <p:nvPicPr>
          <p:cNvPr id="10" name="Afbeelding 9">
            <a:extLst>
              <a:ext uri="{FF2B5EF4-FFF2-40B4-BE49-F238E27FC236}">
                <a16:creationId xmlns:a16="http://schemas.microsoft.com/office/drawing/2014/main" xmlns="" id="{619031BE-2EC1-22AE-F3C9-6B6A1B6C7AB7}"/>
              </a:ext>
            </a:extLst>
          </p:cNvPr>
          <p:cNvPicPr>
            <a:picLocks noChangeAspect="1"/>
          </p:cNvPicPr>
          <p:nvPr/>
        </p:nvPicPr>
        <p:blipFill>
          <a:blip r:embed="rId5"/>
          <a:stretch>
            <a:fillRect/>
          </a:stretch>
        </p:blipFill>
        <p:spPr>
          <a:xfrm>
            <a:off x="4967111" y="1"/>
            <a:ext cx="7066846" cy="3428999"/>
          </a:xfrm>
          <a:prstGeom prst="rect">
            <a:avLst/>
          </a:prstGeom>
        </p:spPr>
      </p:pic>
    </p:spTree>
    <p:extLst>
      <p:ext uri="{BB962C8B-B14F-4D97-AF65-F5344CB8AC3E}">
        <p14:creationId xmlns:p14="http://schemas.microsoft.com/office/powerpoint/2010/main" val="3881814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FB877D5-756C-4D32-831A-432598075165}"/>
              </a:ext>
            </a:extLst>
          </p:cNvPr>
          <p:cNvSpPr>
            <a:spLocks noGrp="1"/>
          </p:cNvSpPr>
          <p:nvPr>
            <p:ph type="title"/>
          </p:nvPr>
        </p:nvSpPr>
        <p:spPr>
          <a:xfrm>
            <a:off x="141912" y="105066"/>
            <a:ext cx="11795621" cy="868057"/>
          </a:xfrm>
        </p:spPr>
        <p:txBody>
          <a:bodyPr>
            <a:noAutofit/>
          </a:bodyPr>
          <a:lstStyle/>
          <a:p>
            <a:endParaRPr lang="nl-NL" sz="2800" b="1" dirty="0"/>
          </a:p>
        </p:txBody>
      </p:sp>
      <p:pic>
        <p:nvPicPr>
          <p:cNvPr id="3" name="Afbeelding 2">
            <a:extLst>
              <a:ext uri="{FF2B5EF4-FFF2-40B4-BE49-F238E27FC236}">
                <a16:creationId xmlns:a16="http://schemas.microsoft.com/office/drawing/2014/main" xmlns="" id="{AE8FB64C-2B0C-4CB1-84E2-45FB17E7F588}"/>
              </a:ext>
            </a:extLst>
          </p:cNvPr>
          <p:cNvPicPr>
            <a:picLocks noChangeAspect="1"/>
          </p:cNvPicPr>
          <p:nvPr/>
        </p:nvPicPr>
        <p:blipFill>
          <a:blip r:embed="rId2"/>
          <a:stretch>
            <a:fillRect/>
          </a:stretch>
        </p:blipFill>
        <p:spPr>
          <a:xfrm>
            <a:off x="141912" y="251670"/>
            <a:ext cx="10812360" cy="6492875"/>
          </a:xfrm>
          <a:prstGeom prst="rect">
            <a:avLst/>
          </a:prstGeom>
          <a:ln w="19050">
            <a:solidFill>
              <a:schemeClr val="tx1"/>
            </a:solidFill>
          </a:ln>
        </p:spPr>
      </p:pic>
      <p:pic>
        <p:nvPicPr>
          <p:cNvPr id="4" name="Afbeelding 3">
            <a:extLst>
              <a:ext uri="{FF2B5EF4-FFF2-40B4-BE49-F238E27FC236}">
                <a16:creationId xmlns:a16="http://schemas.microsoft.com/office/drawing/2014/main" xmlns="" id="{1E50DE66-5FF7-4726-A02D-0909DB6F09A5}"/>
              </a:ext>
            </a:extLst>
          </p:cNvPr>
          <p:cNvPicPr>
            <a:picLocks noChangeAspect="1"/>
          </p:cNvPicPr>
          <p:nvPr/>
        </p:nvPicPr>
        <p:blipFill>
          <a:blip r:embed="rId3"/>
          <a:stretch>
            <a:fillRect/>
          </a:stretch>
        </p:blipFill>
        <p:spPr>
          <a:xfrm>
            <a:off x="7653861" y="914400"/>
            <a:ext cx="2465560" cy="1632131"/>
          </a:xfrm>
          <a:prstGeom prst="rect">
            <a:avLst/>
          </a:prstGeom>
        </p:spPr>
      </p:pic>
    </p:spTree>
    <p:extLst>
      <p:ext uri="{BB962C8B-B14F-4D97-AF65-F5344CB8AC3E}">
        <p14:creationId xmlns:p14="http://schemas.microsoft.com/office/powerpoint/2010/main" val="3347891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ek 1">
            <a:extLst>
              <a:ext uri="{FF2B5EF4-FFF2-40B4-BE49-F238E27FC236}">
                <a16:creationId xmlns:a16="http://schemas.microsoft.com/office/drawing/2014/main" xmlns="" id="{0D586FD7-EB4F-1213-87E4-C280F84F016A}"/>
              </a:ext>
            </a:extLst>
          </p:cNvPr>
          <p:cNvGraphicFramePr>
            <a:graphicFrameLocks/>
          </p:cNvGraphicFramePr>
          <p:nvPr>
            <p:extLst>
              <p:ext uri="{D42A27DB-BD31-4B8C-83A1-F6EECF244321}">
                <p14:modId xmlns:p14="http://schemas.microsoft.com/office/powerpoint/2010/main" val="3534599018"/>
              </p:ext>
            </p:extLst>
          </p:nvPr>
        </p:nvGraphicFramePr>
        <p:xfrm>
          <a:off x="377506" y="327171"/>
          <a:ext cx="8120542" cy="62833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6894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5DB8263-C18B-5237-E4A5-15A15A3D532B}"/>
              </a:ext>
            </a:extLst>
          </p:cNvPr>
          <p:cNvSpPr>
            <a:spLocks noGrp="1"/>
          </p:cNvSpPr>
          <p:nvPr>
            <p:ph type="title"/>
          </p:nvPr>
        </p:nvSpPr>
        <p:spPr>
          <a:xfrm>
            <a:off x="327172" y="247679"/>
            <a:ext cx="9806730" cy="1195227"/>
          </a:xfrm>
        </p:spPr>
        <p:txBody>
          <a:bodyPr>
            <a:noAutofit/>
          </a:bodyPr>
          <a:lstStyle/>
          <a:p>
            <a:r>
              <a:rPr lang="nl-NL" sz="2800" b="1" dirty="0"/>
              <a:t>Forse daling stikstofoverschot tijdens MINAS-periode ( 1998-2006), met ongeveer gelijke forse daling ammoniakemissie en nitraatuitspoeling. Na MINAS, met middelvoorschriften, nagenoeg geen daling meer. </a:t>
            </a:r>
          </a:p>
        </p:txBody>
      </p:sp>
      <p:graphicFrame>
        <p:nvGraphicFramePr>
          <p:cNvPr id="3" name="Grafiek 2">
            <a:extLst>
              <a:ext uri="{FF2B5EF4-FFF2-40B4-BE49-F238E27FC236}">
                <a16:creationId xmlns:a16="http://schemas.microsoft.com/office/drawing/2014/main" xmlns="" id="{64FB330A-EF58-E938-7377-9154EBC9C749}"/>
              </a:ext>
            </a:extLst>
          </p:cNvPr>
          <p:cNvGraphicFramePr>
            <a:graphicFrameLocks/>
          </p:cNvGraphicFramePr>
          <p:nvPr>
            <p:extLst>
              <p:ext uri="{D42A27DB-BD31-4B8C-83A1-F6EECF244321}">
                <p14:modId xmlns:p14="http://schemas.microsoft.com/office/powerpoint/2010/main" val="3422531137"/>
              </p:ext>
            </p:extLst>
          </p:nvPr>
        </p:nvGraphicFramePr>
        <p:xfrm>
          <a:off x="620784" y="1568740"/>
          <a:ext cx="7726261" cy="51676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7074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BB932C6-F9F2-987E-5EB1-3E98731757D3}"/>
              </a:ext>
            </a:extLst>
          </p:cNvPr>
          <p:cNvSpPr>
            <a:spLocks noGrp="1"/>
          </p:cNvSpPr>
          <p:nvPr>
            <p:ph type="title"/>
          </p:nvPr>
        </p:nvSpPr>
        <p:spPr>
          <a:xfrm>
            <a:off x="634141" y="259644"/>
            <a:ext cx="10719660" cy="1106312"/>
          </a:xfrm>
        </p:spPr>
        <p:txBody>
          <a:bodyPr>
            <a:noAutofit/>
          </a:bodyPr>
          <a:lstStyle/>
          <a:p>
            <a:r>
              <a:rPr lang="nl-NL" sz="2400" b="1" dirty="0"/>
              <a:t>Verlaging van ureumgehalte heeft volgens recent rapport van Wageningen UR met metingen op praktijkbedrijven veel effect op ammoniakemissie </a:t>
            </a:r>
            <a:r>
              <a:rPr lang="nl-NL" sz="1400" b="1" dirty="0"/>
              <a:t>(volgens voorlopige analyse. En dit effect komt goed overeen met bv. Duinkerken, G, PV-</a:t>
            </a:r>
            <a:r>
              <a:rPr lang="nl-NL" sz="1400" b="1" dirty="0" err="1"/>
              <a:t>PraktijkRapport</a:t>
            </a:r>
            <a:r>
              <a:rPr lang="nl-NL" sz="1400" b="1" dirty="0"/>
              <a:t> Rundvee 25, 2003 en H.J.C. van Dooren et al, oktober 2017 Vermindering van ammoniakemissie door voermaatregelen bij melkvee). </a:t>
            </a:r>
          </a:p>
        </p:txBody>
      </p:sp>
      <p:pic>
        <p:nvPicPr>
          <p:cNvPr id="5" name="Afbeelding 4">
            <a:extLst>
              <a:ext uri="{FF2B5EF4-FFF2-40B4-BE49-F238E27FC236}">
                <a16:creationId xmlns:a16="http://schemas.microsoft.com/office/drawing/2014/main" xmlns="" id="{D880D12C-2C2D-857A-FF49-9DA722E40D17}"/>
              </a:ext>
            </a:extLst>
          </p:cNvPr>
          <p:cNvPicPr>
            <a:picLocks noChangeAspect="1"/>
          </p:cNvPicPr>
          <p:nvPr/>
        </p:nvPicPr>
        <p:blipFill>
          <a:blip r:embed="rId2"/>
          <a:stretch>
            <a:fillRect/>
          </a:stretch>
        </p:blipFill>
        <p:spPr>
          <a:xfrm>
            <a:off x="722487" y="1365956"/>
            <a:ext cx="9026307" cy="5373511"/>
          </a:xfrm>
          <a:prstGeom prst="rect">
            <a:avLst/>
          </a:prstGeom>
          <a:ln>
            <a:solidFill>
              <a:schemeClr val="tx1"/>
            </a:solidFill>
          </a:ln>
        </p:spPr>
      </p:pic>
    </p:spTree>
    <p:extLst>
      <p:ext uri="{BB962C8B-B14F-4D97-AF65-F5344CB8AC3E}">
        <p14:creationId xmlns:p14="http://schemas.microsoft.com/office/powerpoint/2010/main" val="182113078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351</Words>
  <Application>Microsoft Office PowerPoint</Application>
  <PresentationFormat>Breedbeeld</PresentationFormat>
  <Paragraphs>48</Paragraphs>
  <Slides>11</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Calibri</vt:lpstr>
      <vt:lpstr>Calibri Light</vt:lpstr>
      <vt:lpstr>Kantoorthema</vt:lpstr>
      <vt:lpstr>   LAAGHANGEND FRUIT:  Circulair bemest gras voeren met precisie; sturen op ureumgehalte   </vt:lpstr>
      <vt:lpstr>Benutten en integreren van belangrijke biologische processen om emissies terug te dringen en verdienmodel te verbeteren </vt:lpstr>
      <vt:lpstr>PowerPoint-presentatie</vt:lpstr>
      <vt:lpstr>Interacties tussen de processen  </vt:lpstr>
      <vt:lpstr>PowerPoint-presentatie</vt:lpstr>
      <vt:lpstr>PowerPoint-presentatie</vt:lpstr>
      <vt:lpstr>PowerPoint-presentatie</vt:lpstr>
      <vt:lpstr>Forse daling stikstofoverschot tijdens MINAS-periode ( 1998-2006), met ongeveer gelijke forse daling ammoniakemissie en nitraatuitspoeling. Na MINAS, met middelvoorschriften, nagenoeg geen daling meer. </vt:lpstr>
      <vt:lpstr>Verlaging van ureumgehalte heeft volgens recent rapport van Wageningen UR met metingen op praktijkbedrijven veel effect op ammoniakemissie (volgens voorlopige analyse. En dit effect komt goed overeen met bv. Duinkerken, G, PV-PraktijkRapport Rundvee 25, 2003 en H.J.C. van Dooren et al, oktober 2017 Vermindering van ammoniakemissie door voermaatregelen bij melkvee). </vt:lpstr>
      <vt:lpstr>Relatie uit vorige sheet komt aardig overeen met  Van Duinkerken et al, 2005, berekend bij 190 dagen en Van Dooren, et al, 2017 (links) </vt:lpstr>
      <vt:lpstr>Innovaties en maatregelen voor minder stikstofemissie. Van ‘laaghangend fruit, 1 tm 5 ( dus met verdienmodel en economisch handhaafbaar) tot hoger hangend fruit 6 en 7’.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dehoop@kcgg.nl</dc:creator>
  <cp:lastModifiedBy>Herre Bartlema</cp:lastModifiedBy>
  <cp:revision>150</cp:revision>
  <cp:lastPrinted>2022-11-16T17:20:30Z</cp:lastPrinted>
  <dcterms:created xsi:type="dcterms:W3CDTF">2021-04-12T10:19:18Z</dcterms:created>
  <dcterms:modified xsi:type="dcterms:W3CDTF">2022-11-21T14:01:22Z</dcterms:modified>
</cp:coreProperties>
</file>