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0" r:id="rId2"/>
    <p:sldId id="322" r:id="rId3"/>
    <p:sldId id="335" r:id="rId4"/>
    <p:sldId id="324" r:id="rId5"/>
    <p:sldId id="323" r:id="rId6"/>
    <p:sldId id="334" r:id="rId7"/>
    <p:sldId id="329" r:id="rId8"/>
    <p:sldId id="328" r:id="rId9"/>
    <p:sldId id="336" r:id="rId10"/>
    <p:sldId id="327" r:id="rId11"/>
    <p:sldId id="330" r:id="rId12"/>
    <p:sldId id="337" r:id="rId13"/>
    <p:sldId id="331" r:id="rId14"/>
    <p:sldId id="333" r:id="rId15"/>
    <p:sldId id="338" r:id="rId16"/>
    <p:sldId id="318" r:id="rId17"/>
    <p:sldId id="319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re Bartlema" initials="HB" lastIdx="2" clrIdx="0">
    <p:extLst>
      <p:ext uri="{19B8F6BF-5375-455C-9EA6-DF929625EA0E}">
        <p15:presenceInfo xmlns:p15="http://schemas.microsoft.com/office/powerpoint/2012/main" userId="a6c9029a6a61df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426" autoAdjust="0"/>
  </p:normalViewPr>
  <p:slideViewPr>
    <p:cSldViewPr snapToGrid="0">
      <p:cViewPr varScale="1">
        <p:scale>
          <a:sx n="68" d="100"/>
          <a:sy n="68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16T16:38:03.356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64493-F1B3-4F23-BED4-923852260938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CF781-A9CB-47F1-89CC-3FD4B20C6F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5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036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414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576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071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673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321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45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1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42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585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345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403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40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724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CF781-A9CB-47F1-89CC-3FD4B20C6FF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19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A89CAD-AB07-41B5-940E-B8350F4EE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37422A37-6806-42B4-8F47-68104BB5A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D1A129E-608A-4771-8D85-19B5F18A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05F79702-0ED3-4D06-80B7-1C9BA24A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C52B60C-1ED8-425F-8356-4AC7F3AE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58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45B7E55-FC5F-4700-891E-BD4357D8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E3BAEA03-D7CA-4FC9-A0A0-A03F769B8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F44A824-7ECB-4168-A922-D5B2F6B5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F614F89-3410-41E4-8B18-E653EB0A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8DFDAC6-1BE4-404C-B72D-8089139E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09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A36C5598-02B9-49DF-BA57-8BE5335A0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5BBDD78C-3480-4C79-8B4F-4DE41C57B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68122A1-4018-461E-BB04-69A8B990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5EEE998-974C-4222-B795-42BE46DE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24E7B08-1559-433C-A9A1-C48E6D1E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01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26DB098-ABDE-4CBE-BDA1-15B9F149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1ADC830-598C-4E7B-BBFB-915B6FECE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E2B6935F-86F3-49DE-86D2-1FCCFD44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F2CE6E5-F585-4822-8154-80577F3F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CC8AB4E-9381-4E35-B544-3CCDE2E6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14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701D82-DC1E-484A-8F94-30D0CE41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2207B5C-2D0A-42C7-A013-1FDB05C0F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BCE33B6-6C6A-455B-AE1B-6D07780F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125CA43-2B0B-4FD5-B2B2-A9D777C1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424483D-1BE2-4DA8-9373-29136D76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95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C455B2F-1DB6-482A-8CFF-58E56BAD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39D7F59-5A8D-40DA-9433-69DD7D94A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0D5EF94E-9D71-4EC7-8926-9D9ECC57F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ECACBEB7-D986-4AB0-A911-6C58FB03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FE8C043-80AC-41BF-93D0-A99558DB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5BAD8C9-10AC-426E-B650-BE61C35F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3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5EB505A-63F4-4B62-A21C-22328CD5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FC2B8D1-2102-4551-BCE1-5B1DDD868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F2B02491-9541-4223-A00E-D2F73B558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4AEAC360-7440-41D7-86A5-025010EC9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B900E7D9-217C-4DA2-848D-E6114E90F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DA6277FA-5AF4-464E-8FD2-9EC728F9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2802AC80-96D3-4AB1-AA5D-1E216DBD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2F369A6A-C692-461A-92AA-F7497FFC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5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DA878D-5B06-4491-9D6C-FAF1BF86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7EAF16D9-E373-4C08-A4E0-8E188DEC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8DDD1247-E8B2-4DA8-BC2E-D094FEAD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9F3A215A-B72D-4FC4-9DF2-45A3FA5B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16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691ADC30-4645-4EFE-8A2A-4915158E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F35D20C2-C3F3-42E3-92D9-053EC774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508E980-2F4D-4592-986C-419F4E3D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46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6684BA-887C-4B78-BBFA-266C566D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0E34393-675F-47E4-9BF0-F44EBBAF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C04C784C-0817-4FB4-9513-9DF0E6CCC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F0D0FABB-C05E-41C6-B48F-0C9A3C94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3385C51-256E-46A3-87C3-7E371BA8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E461833-9D56-4F4E-8522-0FBD34DB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39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5268BB-6183-4620-914F-EC0BC388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EF44ECD5-9D3A-41F0-8680-D03A188C8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04B8319B-0F50-433C-B3FA-3C0906909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3E6A1267-88D3-40AD-AE9F-5EF4261D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AE9E50FC-812D-443F-9280-9DD67A01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3E488DA0-C5BC-4C60-9434-37BC12FF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34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A9942BAE-C16F-4C67-A78B-F0C0BDC9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B070904-BFD3-4E10-A7AB-96F224CB0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BAEBA7A0-4B57-408A-8214-EFF6C7E15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DFF7-7FE0-4789-88A1-2534BEC9FB1E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4C2CDCA-F118-4DE5-8310-03772F0CE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DE49670-5A75-4029-99E6-EAEBF18A4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97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maJ3VNd5F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Afgeronde rechthoek 2"/>
          <p:cNvSpPr/>
          <p:nvPr/>
        </p:nvSpPr>
        <p:spPr>
          <a:xfrm>
            <a:off x="3887153" y="221455"/>
            <a:ext cx="4643438" cy="728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PRECISIEBEMESTING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5972175" y="1960246"/>
            <a:ext cx="2543174" cy="4814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PLAATS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5972175" y="2886075"/>
            <a:ext cx="2543175" cy="542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MESTSTOF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5973128" y="3933350"/>
            <a:ext cx="2557463" cy="556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MOMENT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6000750" y="4994196"/>
            <a:ext cx="2514599" cy="5779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DOSERING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2509946" y="193979"/>
            <a:ext cx="4587241" cy="728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PRECISIEBEMESTING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9098715" y="2236763"/>
            <a:ext cx="2557463" cy="5425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PLAATS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09" y="1414178"/>
            <a:ext cx="7750713" cy="516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2509946" y="193979"/>
            <a:ext cx="4587241" cy="728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PRECISIEBEMESTING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9098715" y="2236763"/>
            <a:ext cx="2557463" cy="5425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PLAATS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9113005" y="3158035"/>
            <a:ext cx="2543175" cy="542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MESTSTOF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098716" y="4124490"/>
            <a:ext cx="2557463" cy="556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MOMENT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9113005" y="5077571"/>
            <a:ext cx="2543174" cy="5779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DOSERING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02" y="1077386"/>
            <a:ext cx="7495292" cy="5621469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 flipH="1">
            <a:off x="1139483" y="1561514"/>
            <a:ext cx="595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Precisiebemestingscooperatie Rijnland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863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2509946" y="193979"/>
            <a:ext cx="4587241" cy="728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PRECISIEBEMESTING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9098715" y="2236763"/>
            <a:ext cx="2557463" cy="5425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PLAATS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125074"/>
            <a:ext cx="719328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2509946" y="193979"/>
            <a:ext cx="4587241" cy="728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PRECISIEBEMESTING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9113005" y="3158035"/>
            <a:ext cx="2543175" cy="542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MESTSTOF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098716" y="4124490"/>
            <a:ext cx="2557463" cy="556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MOMENT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23" y="1557502"/>
            <a:ext cx="70961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2509946" y="193979"/>
            <a:ext cx="4587241" cy="728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PRECISIEBEMESTING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9113005" y="3158035"/>
            <a:ext cx="2543175" cy="542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MESTSTOF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098716" y="4124490"/>
            <a:ext cx="2557463" cy="556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MOMENT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4" y="1309862"/>
            <a:ext cx="7821452" cy="53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2509946" y="193979"/>
            <a:ext cx="4587241" cy="728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PRECISIEBEMESTING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9098715" y="2236763"/>
            <a:ext cx="2557463" cy="5425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PLAATS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9113005" y="3158035"/>
            <a:ext cx="2543175" cy="542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MESTSTOF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098716" y="4124490"/>
            <a:ext cx="2557463" cy="556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MOMENT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9113005" y="5077571"/>
            <a:ext cx="2543174" cy="5779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DOSERING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56382"/>
            <a:ext cx="7581900" cy="50546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138289" y="1603717"/>
            <a:ext cx="5176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 smtClean="0"/>
              <a:t>Inline</a:t>
            </a:r>
            <a:r>
              <a:rPr lang="nl-NL" sz="3600" dirty="0" smtClean="0"/>
              <a:t> blenden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296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553497" y="1317812"/>
            <a:ext cx="9628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                      </a:t>
            </a:r>
            <a:r>
              <a:rPr lang="nl-NL" sz="2800" dirty="0" smtClean="0"/>
              <a:t>     IN LINE BLENDEN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9466730" y="223746"/>
            <a:ext cx="2407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solidFill>
                  <a:schemeClr val="accent6">
                    <a:lumMod val="50000"/>
                  </a:schemeClr>
                </a:solidFill>
              </a:rPr>
              <a:t>Hardenberg 26 oktober 2022 NCOK</a:t>
            </a:r>
          </a:p>
        </p:txBody>
      </p:sp>
      <p:sp>
        <p:nvSpPr>
          <p:cNvPr id="5" name="Rechthoek 4"/>
          <p:cNvSpPr/>
          <p:nvPr/>
        </p:nvSpPr>
        <p:spPr>
          <a:xfrm>
            <a:off x="2297015" y="3286537"/>
            <a:ext cx="76881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hlinkClick r:id="rId2"/>
              </a:rPr>
              <a:t>https://</a:t>
            </a:r>
            <a:r>
              <a:rPr lang="nl-NL" sz="2800" dirty="0" smtClean="0">
                <a:hlinkClick r:id="rId2"/>
              </a:rPr>
              <a:t>www.youtube.com/watch?v=XmaJ3VNd5F4</a:t>
            </a:r>
            <a:endParaRPr lang="nl-NL" sz="2800" dirty="0" smtClean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359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68188" y="820271"/>
            <a:ext cx="993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                               DANK VOOR UW AANDACHT</a:t>
            </a:r>
            <a:endParaRPr lang="nl-NL" sz="2800" dirty="0"/>
          </a:p>
        </p:txBody>
      </p:sp>
      <p:sp>
        <p:nvSpPr>
          <p:cNvPr id="3" name="Afgeronde rechthoek 2"/>
          <p:cNvSpPr/>
          <p:nvPr/>
        </p:nvSpPr>
        <p:spPr>
          <a:xfrm>
            <a:off x="548640" y="2256003"/>
            <a:ext cx="10539805" cy="299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www.kustmestloooszuidholland.nl</a:t>
            </a:r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9036424" y="201706"/>
            <a:ext cx="2689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solidFill>
                  <a:schemeClr val="accent6">
                    <a:lumMod val="50000"/>
                  </a:schemeClr>
                </a:solidFill>
              </a:rPr>
              <a:t>Hardenberg 26 oktober 2022 NCOK</a:t>
            </a:r>
          </a:p>
        </p:txBody>
      </p:sp>
    </p:spTree>
    <p:extLst>
      <p:ext uri="{BB962C8B-B14F-4D97-AF65-F5344CB8AC3E}">
        <p14:creationId xmlns:p14="http://schemas.microsoft.com/office/powerpoint/2010/main" val="4489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2509946" y="193979"/>
            <a:ext cx="4587241" cy="728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PRECISIEBEMESTING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9098715" y="2236763"/>
            <a:ext cx="2557463" cy="5425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PLAATS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9113005" y="3158035"/>
            <a:ext cx="2543175" cy="542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MESTSTOF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098716" y="4124490"/>
            <a:ext cx="2557463" cy="556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MOMENT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9113005" y="5077571"/>
            <a:ext cx="2543174" cy="5779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DOSERING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1196301"/>
            <a:ext cx="8200365" cy="546691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617785" y="1603717"/>
            <a:ext cx="422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DUPORT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90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2509946" y="193979"/>
            <a:ext cx="4587241" cy="728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PRECISIEBEMESTING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9098715" y="2236763"/>
            <a:ext cx="2557463" cy="5425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PLAATS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9113005" y="3158035"/>
            <a:ext cx="2543175" cy="542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MESTSTOF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098716" y="4124490"/>
            <a:ext cx="2557463" cy="556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MOMENT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9113005" y="5077571"/>
            <a:ext cx="2543174" cy="5779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DOSERING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0" y="1539560"/>
            <a:ext cx="8718599" cy="48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2509946" y="193979"/>
            <a:ext cx="4587241" cy="728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PRECISIEBEMESTING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9098715" y="2236763"/>
            <a:ext cx="2557463" cy="5425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PLAATS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9113005" y="3158035"/>
            <a:ext cx="2543175" cy="542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MESTSTOF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098716" y="4124490"/>
            <a:ext cx="2557463" cy="556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MOMENT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9113005" y="5077571"/>
            <a:ext cx="2543174" cy="5779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DOSERING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1196301"/>
            <a:ext cx="8200365" cy="546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2509946" y="193979"/>
            <a:ext cx="4587241" cy="728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PRECISIEBEMESTING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9098715" y="2236763"/>
            <a:ext cx="2557463" cy="5425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PLAATS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9113005" y="3158035"/>
            <a:ext cx="2543175" cy="542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MESTSTOF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098716" y="4124490"/>
            <a:ext cx="2557463" cy="556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MOMENT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9113005" y="5077571"/>
            <a:ext cx="2543174" cy="5779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DOSERING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203946"/>
            <a:ext cx="7868527" cy="558487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59988" y="1589649"/>
            <a:ext cx="367166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Slootsmid Groene </a:t>
            </a:r>
            <a:r>
              <a:rPr lang="nl-NL" dirty="0" err="1" smtClean="0"/>
              <a:t>Weidebemester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30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2509946" y="193979"/>
            <a:ext cx="4587241" cy="728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PRECISIEBEMESTING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9098715" y="2236763"/>
            <a:ext cx="2557463" cy="5425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PLAATS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52" y="1744393"/>
            <a:ext cx="8730416" cy="473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2509946" y="193979"/>
            <a:ext cx="4587241" cy="728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PRECISIEBEMESTING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9098715" y="2236763"/>
            <a:ext cx="2557463" cy="5425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PLAATS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9113005" y="3158035"/>
            <a:ext cx="2543175" cy="542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MESTSTOF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098716" y="4124490"/>
            <a:ext cx="2557463" cy="556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MOMENT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9113005" y="5077571"/>
            <a:ext cx="2543174" cy="5779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DOSERING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Afbeelding 8"/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" y="2405576"/>
            <a:ext cx="8764646" cy="338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2509946" y="193979"/>
            <a:ext cx="4587241" cy="728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PRECISIEBEMESTING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9098715" y="2236763"/>
            <a:ext cx="2557463" cy="5425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PLAATS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9113005" y="3158035"/>
            <a:ext cx="2543175" cy="542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MESTSTOF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9098716" y="4124490"/>
            <a:ext cx="2557463" cy="5564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MOMENT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9113005" y="5077571"/>
            <a:ext cx="2543174" cy="5779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DOSERING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59" y="1628654"/>
            <a:ext cx="7487507" cy="499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2509946" y="193979"/>
            <a:ext cx="4587241" cy="728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PRECISIEBEMESTING</a:t>
            </a:r>
            <a:endParaRPr lang="nl-NL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9113005" y="3158035"/>
            <a:ext cx="2543175" cy="542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JUISTE 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MESTSTOF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1" y="1420837"/>
            <a:ext cx="7447553" cy="49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149</Words>
  <Application>Microsoft Office PowerPoint</Application>
  <PresentationFormat>Breedbeeld</PresentationFormat>
  <Paragraphs>84</Paragraphs>
  <Slides>17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Gerrianne Jansen - Jansen TOP</dc:creator>
  <cp:lastModifiedBy>Herre Bartlema</cp:lastModifiedBy>
  <cp:revision>192</cp:revision>
  <dcterms:created xsi:type="dcterms:W3CDTF">2021-01-08T09:27:21Z</dcterms:created>
  <dcterms:modified xsi:type="dcterms:W3CDTF">2022-11-16T22:19:01Z</dcterms:modified>
</cp:coreProperties>
</file>