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682" r:id="rId2"/>
    <p:sldMasterId id="2147483750" r:id="rId3"/>
    <p:sldMasterId id="2147483773" r:id="rId4"/>
    <p:sldMasterId id="2147483799" r:id="rId5"/>
    <p:sldMasterId id="2147483822" r:id="rId6"/>
  </p:sldMasterIdLst>
  <p:notesMasterIdLst>
    <p:notesMasterId r:id="rId21"/>
  </p:notesMasterIdLst>
  <p:sldIdLst>
    <p:sldId id="665" r:id="rId7"/>
    <p:sldId id="305" r:id="rId8"/>
    <p:sldId id="861" r:id="rId9"/>
    <p:sldId id="2076137117" r:id="rId10"/>
    <p:sldId id="2076137119" r:id="rId11"/>
    <p:sldId id="2076137099" r:id="rId12"/>
    <p:sldId id="2076137120" r:id="rId13"/>
    <p:sldId id="2076137122" r:id="rId14"/>
    <p:sldId id="2076137097" r:id="rId15"/>
    <p:sldId id="338" r:id="rId16"/>
    <p:sldId id="337" r:id="rId17"/>
    <p:sldId id="336" r:id="rId18"/>
    <p:sldId id="2076137124" r:id="rId19"/>
    <p:sldId id="918" r:id="rId20"/>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ndert" initials="-" lastIdx="1" clrIdx="0">
    <p:extLst>
      <p:ext uri="{19B8F6BF-5375-455C-9EA6-DF929625EA0E}">
        <p15:presenceInfo xmlns:p15="http://schemas.microsoft.com/office/powerpoint/2012/main" userId="Leendert" providerId="None"/>
      </p:ext>
    </p:extLst>
  </p:cmAuthor>
  <p:cmAuthor id="2" name="Huiting, Hilfred" initials="HH" lastIdx="2" clrIdx="1">
    <p:extLst>
      <p:ext uri="{19B8F6BF-5375-455C-9EA6-DF929625EA0E}">
        <p15:presenceInfo xmlns:p15="http://schemas.microsoft.com/office/powerpoint/2012/main" userId="Huiting, Hilfr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75879" autoAdjust="0"/>
  </p:normalViewPr>
  <p:slideViewPr>
    <p:cSldViewPr snapToGrid="0" snapToObjects="1">
      <p:cViewPr varScale="1">
        <p:scale>
          <a:sx n="65" d="100"/>
          <a:sy n="65" d="100"/>
        </p:scale>
        <p:origin x="8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96F13C1-82B7-44F8-8D38-0F651867984F}" type="datetimeFigureOut">
              <a:rPr lang="nl-NL" smtClean="0"/>
              <a:t>19-1-2023</a:t>
            </a:fld>
            <a:endParaRPr lang="nl-NL"/>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3774CC3-9588-4B9E-AAF2-A3292EEC35B2}" type="slidenum">
              <a:rPr lang="nl-NL" smtClean="0"/>
              <a:t>‹nr.›</a:t>
            </a:fld>
            <a:endParaRPr lang="nl-NL"/>
          </a:p>
        </p:txBody>
      </p:sp>
    </p:spTree>
    <p:extLst>
      <p:ext uri="{BB962C8B-B14F-4D97-AF65-F5344CB8AC3E}">
        <p14:creationId xmlns:p14="http://schemas.microsoft.com/office/powerpoint/2010/main" val="346046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Researcher precision agriculture at Wageningen Plant Research. </a:t>
            </a:r>
            <a:r>
              <a:rPr lang="en-GB" dirty="0" err="1"/>
              <a:t>Betrokken</a:t>
            </a:r>
            <a:r>
              <a:rPr lang="en-GB" dirty="0"/>
              <a:t> </a:t>
            </a:r>
            <a:r>
              <a:rPr lang="en-GB" dirty="0" err="1"/>
              <a:t>bij</a:t>
            </a:r>
            <a:r>
              <a:rPr lang="en-GB" dirty="0"/>
              <a:t> </a:t>
            </a:r>
            <a:r>
              <a:rPr lang="en-GB" dirty="0" err="1"/>
              <a:t>projecten</a:t>
            </a:r>
            <a:r>
              <a:rPr lang="en-GB" dirty="0"/>
              <a:t> </a:t>
            </a:r>
            <a:r>
              <a:rPr lang="en-GB" dirty="0" err="1"/>
              <a:t>rondom</a:t>
            </a:r>
            <a:r>
              <a:rPr lang="en-GB" dirty="0"/>
              <a:t> </a:t>
            </a:r>
            <a:r>
              <a:rPr lang="en-GB" dirty="0" err="1"/>
              <a:t>precisielandbouw</a:t>
            </a:r>
            <a:r>
              <a:rPr lang="en-GB" dirty="0"/>
              <a:t> (</a:t>
            </a:r>
            <a:r>
              <a:rPr lang="en-GB" dirty="0" err="1"/>
              <a:t>gewasbescherming</a:t>
            </a:r>
            <a:r>
              <a:rPr lang="en-GB" dirty="0"/>
              <a:t>, </a:t>
            </a:r>
            <a:r>
              <a:rPr lang="en-GB" dirty="0" err="1"/>
              <a:t>bemesting</a:t>
            </a:r>
            <a:r>
              <a:rPr lang="en-GB" dirty="0"/>
              <a:t> </a:t>
            </a:r>
            <a:r>
              <a:rPr lang="en-GB" dirty="0" err="1"/>
              <a:t>en</a:t>
            </a:r>
            <a:r>
              <a:rPr lang="en-GB" dirty="0"/>
              <a:t> </a:t>
            </a:r>
            <a:r>
              <a:rPr lang="en-GB" dirty="0" err="1"/>
              <a:t>irrigatie</a:t>
            </a:r>
            <a:r>
              <a:rPr lang="en-GB" dirty="0"/>
              <a:t>. </a:t>
            </a:r>
            <a:r>
              <a:rPr lang="en-GB" dirty="0" err="1"/>
              <a:t>Raakvlak</a:t>
            </a:r>
            <a:r>
              <a:rPr lang="en-GB" dirty="0"/>
              <a:t> van </a:t>
            </a:r>
            <a:r>
              <a:rPr lang="en-GB" dirty="0" err="1"/>
              <a:t>technologie</a:t>
            </a:r>
            <a:r>
              <a:rPr lang="en-GB" dirty="0"/>
              <a:t> </a:t>
            </a:r>
            <a:r>
              <a:rPr lang="en-GB" dirty="0" err="1"/>
              <a:t>en</a:t>
            </a:r>
            <a:r>
              <a:rPr lang="en-GB" dirty="0"/>
              <a:t> </a:t>
            </a:r>
            <a:r>
              <a:rPr lang="en-GB" dirty="0" err="1"/>
              <a:t>agronomie</a:t>
            </a:r>
            <a:r>
              <a:rPr lang="en-GB" dirty="0"/>
              <a:t>, met </a:t>
            </a:r>
            <a:r>
              <a:rPr lang="en-GB" dirty="0" err="1"/>
              <a:t>nadruk</a:t>
            </a:r>
            <a:r>
              <a:rPr lang="en-GB" dirty="0"/>
              <a:t> op </a:t>
            </a:r>
            <a:r>
              <a:rPr lang="en-GB" dirty="0" err="1"/>
              <a:t>agronomie</a:t>
            </a:r>
            <a:r>
              <a:rPr lang="en-GB" dirty="0"/>
              <a:t>.</a:t>
            </a:r>
          </a:p>
          <a:p>
            <a:r>
              <a:rPr lang="nl-NL" dirty="0"/>
              <a:t>Ook betrokken: Koen van Boheemen, Fedde Sijbrandij en Corné Kempenaar</a:t>
            </a:r>
            <a:endParaRPr lang="en-GB" dirty="0"/>
          </a:p>
        </p:txBody>
      </p:sp>
      <p:sp>
        <p:nvSpPr>
          <p:cNvPr id="4" name="Slide Number Placeholder 3"/>
          <p:cNvSpPr>
            <a:spLocks noGrp="1"/>
          </p:cNvSpPr>
          <p:nvPr>
            <p:ph type="sldNum" sz="quarter" idx="10"/>
          </p:nvPr>
        </p:nvSpPr>
        <p:spPr/>
        <p:txBody>
          <a:bodyPr/>
          <a:lstStyle/>
          <a:p>
            <a:fld id="{55D45D2F-C69D-4D90-B22B-9B2DC58DBD55}" type="slidenum">
              <a:rPr lang="nl-NL" smtClean="0"/>
              <a:t>1</a:t>
            </a:fld>
            <a:endParaRPr lang="nl-NL" dirty="0"/>
          </a:p>
        </p:txBody>
      </p:sp>
    </p:spTree>
    <p:extLst>
      <p:ext uri="{BB962C8B-B14F-4D97-AF65-F5344CB8AC3E}">
        <p14:creationId xmlns:p14="http://schemas.microsoft.com/office/powerpoint/2010/main" val="3206593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Farmmaps</a:t>
            </a:r>
            <a:r>
              <a:rPr lang="en-US" dirty="0"/>
              <a:t> uses a map-based interface that lets you zoom in one your fields. Here we have zoomed in on a field with potatoes in Wageningen, just a few hundred  meters away from where we are sitting today. On 1 July of last year, we predicted what the yield was going to be, using a crop growth model. The model predicted that under the current management the yield would be 41 t/ha. But crucially, the model also said that yield could be  27 t higher.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D45D2F-C69D-4D90-B22B-9B2DC58DBD55}"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130034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forecast is shown here in more detail The crop was planted on 15 April 2021 and the forecast was made on 14 July. From planting to 14 July, observed weather was used for the simulation. For the two weeks following 14 July, forecast weather was used. From 1 August, a stochastic simulation using 30 years of historic weather was performed, thus from 1 August the line becomes a plume. </a:t>
            </a:r>
          </a:p>
          <a:p>
            <a:r>
              <a:rPr lang="en-GB" sz="1200" b="1" kern="1200" dirty="0">
                <a:solidFill>
                  <a:schemeClr val="tx1"/>
                </a:solidFill>
                <a:effectLst/>
                <a:latin typeface="+mn-lt"/>
                <a:ea typeface="+mn-ea"/>
                <a:cs typeface="+mn-cs"/>
              </a:rPr>
              <a:t>Wageningen </a:t>
            </a:r>
            <a:r>
              <a:rPr lang="en-GB" sz="1200" b="1" kern="1200" dirty="0" err="1">
                <a:solidFill>
                  <a:schemeClr val="tx1"/>
                </a:solidFill>
                <a:effectLst/>
                <a:latin typeface="+mn-lt"/>
                <a:ea typeface="+mn-ea"/>
                <a:cs typeface="+mn-cs"/>
              </a:rPr>
              <a:t>zandgrond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D45D2F-C69D-4D90-B22B-9B2DC58DBD55}"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742189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sufficiency of water and  nitrogen. In the left half, the  supply of water and nitrogen is sufficient, the value of the </a:t>
            </a:r>
            <a:r>
              <a:rPr lang="en-US" dirty="0" err="1"/>
              <a:t>sufficieny</a:t>
            </a:r>
            <a:r>
              <a:rPr lang="en-US" dirty="0"/>
              <a:t> index is 1. Then in the first half of July, the line for nitrogen begins to fall. The crop is running out of nitrogen. This prediction was made on 1 July. If you go to the field, the crop looks healthy. Yet already the model is predicting that within a week or so the crop will not have enough nitrogen. In this case the reason is that not enough fertilizer was applied.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D45D2F-C69D-4D90-B22B-9B2DC58DBD55}"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296565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774CC3-9588-4B9E-AAF2-A3292EEC35B2}" type="slidenum">
              <a:rPr lang="nl-NL" smtClean="0"/>
              <a:t>13</a:t>
            </a:fld>
            <a:endParaRPr lang="nl-NL"/>
          </a:p>
        </p:txBody>
      </p:sp>
    </p:spTree>
    <p:extLst>
      <p:ext uri="{BB962C8B-B14F-4D97-AF65-F5344CB8AC3E}">
        <p14:creationId xmlns:p14="http://schemas.microsoft.com/office/powerpoint/2010/main" val="1353756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 NPPL website </a:t>
            </a:r>
            <a:r>
              <a:rPr lang="en-GB" dirty="0" err="1"/>
              <a:t>staat</a:t>
            </a:r>
            <a:r>
              <a:rPr lang="en-GB" dirty="0"/>
              <a:t> </a:t>
            </a:r>
            <a:r>
              <a:rPr lang="en-GB" dirty="0" err="1"/>
              <a:t>allerhande</a:t>
            </a:r>
            <a:r>
              <a:rPr lang="en-GB" dirty="0"/>
              <a:t> </a:t>
            </a:r>
            <a:r>
              <a:rPr lang="en-GB" dirty="0" err="1"/>
              <a:t>informatie</a:t>
            </a:r>
            <a:r>
              <a:rPr lang="en-GB" dirty="0"/>
              <a:t> </a:t>
            </a:r>
            <a:r>
              <a:rPr lang="en-GB" dirty="0" err="1"/>
              <a:t>rondom</a:t>
            </a:r>
            <a:r>
              <a:rPr lang="en-GB" dirty="0"/>
              <a:t> PL </a:t>
            </a:r>
            <a:r>
              <a:rPr lang="en-GB" dirty="0" err="1"/>
              <a:t>toepassingen</a:t>
            </a:r>
            <a:r>
              <a:rPr lang="en-GB" dirty="0"/>
              <a:t> </a:t>
            </a:r>
            <a:r>
              <a:rPr lang="en-GB" dirty="0" err="1"/>
              <a:t>en</a:t>
            </a:r>
            <a:r>
              <a:rPr lang="en-GB" dirty="0"/>
              <a:t> het project. </a:t>
            </a:r>
          </a:p>
        </p:txBody>
      </p:sp>
      <p:sp>
        <p:nvSpPr>
          <p:cNvPr id="4" name="Slide Number Placeholder 3"/>
          <p:cNvSpPr>
            <a:spLocks noGrp="1"/>
          </p:cNvSpPr>
          <p:nvPr>
            <p:ph type="sldNum" sz="quarter" idx="5"/>
          </p:nvPr>
        </p:nvSpPr>
        <p:spPr/>
        <p:txBody>
          <a:bodyPr/>
          <a:lstStyle/>
          <a:p>
            <a:fld id="{B3774CC3-9588-4B9E-AAF2-A3292EEC35B2}" type="slidenum">
              <a:rPr lang="nl-NL" smtClean="0"/>
              <a:t>14</a:t>
            </a:fld>
            <a:endParaRPr lang="nl-NL"/>
          </a:p>
        </p:txBody>
      </p:sp>
    </p:spTree>
    <p:extLst>
      <p:ext uri="{BB962C8B-B14F-4D97-AF65-F5344CB8AC3E}">
        <p14:creationId xmlns:p14="http://schemas.microsoft.com/office/powerpoint/2010/main" val="176215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Dus</a:t>
            </a:r>
            <a:r>
              <a:rPr lang="en-GB" dirty="0"/>
              <a:t>: </a:t>
            </a:r>
            <a:r>
              <a:rPr lang="en-GB" dirty="0" err="1"/>
              <a:t>Precisielandbouw</a:t>
            </a:r>
            <a:r>
              <a:rPr lang="en-GB" dirty="0"/>
              <a:t> is </a:t>
            </a:r>
            <a:r>
              <a:rPr lang="en-GB" dirty="0" err="1"/>
              <a:t>niet</a:t>
            </a:r>
            <a:r>
              <a:rPr lang="en-GB" dirty="0"/>
              <a:t> </a:t>
            </a:r>
            <a:r>
              <a:rPr lang="en-GB" dirty="0" err="1"/>
              <a:t>alleen</a:t>
            </a:r>
            <a:r>
              <a:rPr lang="en-GB" dirty="0"/>
              <a:t> </a:t>
            </a:r>
            <a:r>
              <a:rPr lang="en-GB" dirty="0" err="1"/>
              <a:t>techniek</a:t>
            </a:r>
            <a:r>
              <a:rPr lang="en-GB" dirty="0"/>
              <a:t>, maar </a:t>
            </a:r>
            <a:r>
              <a:rPr lang="en-GB" dirty="0" err="1"/>
              <a:t>zeker</a:t>
            </a:r>
            <a:r>
              <a:rPr lang="en-GB" dirty="0"/>
              <a:t> </a:t>
            </a:r>
            <a:r>
              <a:rPr lang="en-GB" dirty="0" err="1"/>
              <a:t>ook</a:t>
            </a:r>
            <a:r>
              <a:rPr lang="en-GB" dirty="0"/>
              <a:t> </a:t>
            </a:r>
            <a:r>
              <a:rPr lang="en-GB" dirty="0" err="1"/>
              <a:t>agronomie</a:t>
            </a:r>
            <a:r>
              <a:rPr lang="en-GB" dirty="0"/>
              <a:t>: het </a:t>
            </a:r>
            <a:r>
              <a:rPr lang="en-GB" dirty="0" err="1"/>
              <a:t>juiste</a:t>
            </a:r>
            <a:r>
              <a:rPr lang="en-GB" dirty="0"/>
              <a:t> </a:t>
            </a:r>
            <a:r>
              <a:rPr lang="en-GB" dirty="0" err="1"/>
              <a:t>doen</a:t>
            </a:r>
            <a:r>
              <a:rPr lang="en-GB" dirty="0"/>
              <a:t> </a:t>
            </a:r>
            <a:r>
              <a:rPr lang="en-GB" dirty="0" err="1"/>
              <a:t>voor</a:t>
            </a:r>
            <a:r>
              <a:rPr lang="en-GB" dirty="0"/>
              <a:t> je </a:t>
            </a:r>
            <a:r>
              <a:rPr lang="en-GB" dirty="0" err="1"/>
              <a:t>gewas</a:t>
            </a:r>
            <a:r>
              <a:rPr lang="en-GB" dirty="0"/>
              <a:t> op het </a:t>
            </a:r>
            <a:r>
              <a:rPr lang="en-GB" dirty="0" err="1"/>
              <a:t>juiste</a:t>
            </a:r>
            <a:r>
              <a:rPr lang="en-GB" dirty="0"/>
              <a:t> moment</a:t>
            </a:r>
          </a:p>
        </p:txBody>
      </p:sp>
    </p:spTree>
    <p:extLst>
      <p:ext uri="{BB962C8B-B14F-4D97-AF65-F5344CB8AC3E}">
        <p14:creationId xmlns:p14="http://schemas.microsoft.com/office/powerpoint/2010/main" val="3632057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Geen</a:t>
            </a:r>
            <a:r>
              <a:rPr lang="en-GB" dirty="0"/>
              <a:t> </a:t>
            </a:r>
            <a:r>
              <a:rPr lang="en-GB" dirty="0" err="1"/>
              <a:t>onderzoeksproject</a:t>
            </a:r>
            <a:r>
              <a:rPr lang="en-GB" dirty="0"/>
              <a:t> an </a:t>
            </a:r>
            <a:r>
              <a:rPr lang="en-GB" dirty="0" err="1"/>
              <a:t>sich</a:t>
            </a:r>
            <a:r>
              <a:rPr lang="en-GB" dirty="0"/>
              <a:t>, maar </a:t>
            </a:r>
            <a:r>
              <a:rPr lang="en-GB" dirty="0" err="1"/>
              <a:t>meer</a:t>
            </a:r>
            <a:r>
              <a:rPr lang="en-GB" dirty="0"/>
              <a:t> </a:t>
            </a:r>
            <a:r>
              <a:rPr lang="en-GB" dirty="0" err="1"/>
              <a:t>toepassingsproject</a:t>
            </a:r>
            <a:endParaRPr lang="en-GB" dirty="0"/>
          </a:p>
        </p:txBody>
      </p:sp>
      <p:sp>
        <p:nvSpPr>
          <p:cNvPr id="4" name="Slide Number Placeholder 3"/>
          <p:cNvSpPr>
            <a:spLocks noGrp="1"/>
          </p:cNvSpPr>
          <p:nvPr>
            <p:ph type="sldNum" sz="quarter" idx="5"/>
          </p:nvPr>
        </p:nvSpPr>
        <p:spPr/>
        <p:txBody>
          <a:bodyPr/>
          <a:lstStyle/>
          <a:p>
            <a:fld id="{B3774CC3-9588-4B9E-AAF2-A3292EEC35B2}" type="slidenum">
              <a:rPr lang="nl-NL" smtClean="0"/>
              <a:t>3</a:t>
            </a:fld>
            <a:endParaRPr lang="nl-NL"/>
          </a:p>
        </p:txBody>
      </p:sp>
    </p:spTree>
    <p:extLst>
      <p:ext uri="{BB962C8B-B14F-4D97-AF65-F5344CB8AC3E}">
        <p14:creationId xmlns:p14="http://schemas.microsoft.com/office/powerpoint/2010/main" val="3131620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774CC3-9588-4B9E-AAF2-A3292EEC35B2}" type="slidenum">
              <a:rPr lang="nl-NL" smtClean="0"/>
              <a:t>4</a:t>
            </a:fld>
            <a:endParaRPr lang="nl-NL"/>
          </a:p>
        </p:txBody>
      </p:sp>
    </p:spTree>
    <p:extLst>
      <p:ext uri="{BB962C8B-B14F-4D97-AF65-F5344CB8AC3E}">
        <p14:creationId xmlns:p14="http://schemas.microsoft.com/office/powerpoint/2010/main" val="1068271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Proeven</a:t>
            </a:r>
            <a:r>
              <a:rPr lang="en-GB" dirty="0"/>
              <a:t> </a:t>
            </a:r>
            <a:r>
              <a:rPr lang="en-GB" dirty="0" err="1"/>
              <a:t>zijn</a:t>
            </a:r>
            <a:r>
              <a:rPr lang="en-GB" dirty="0"/>
              <a:t> </a:t>
            </a:r>
            <a:r>
              <a:rPr lang="en-GB" dirty="0" err="1"/>
              <a:t>vooral</a:t>
            </a:r>
            <a:r>
              <a:rPr lang="en-GB" dirty="0"/>
              <a:t> op de </a:t>
            </a:r>
            <a:r>
              <a:rPr lang="en-GB" dirty="0" err="1"/>
              <a:t>klei</a:t>
            </a:r>
            <a:r>
              <a:rPr lang="en-GB" dirty="0"/>
              <a:t> </a:t>
            </a:r>
            <a:r>
              <a:rPr lang="en-GB" dirty="0" err="1"/>
              <a:t>geweest</a:t>
            </a:r>
            <a:endParaRPr lang="en-GB" dirty="0"/>
          </a:p>
          <a:p>
            <a:r>
              <a:rPr lang="en-GB" dirty="0" err="1"/>
              <a:t>Gewassen</a:t>
            </a:r>
            <a:r>
              <a:rPr lang="en-GB" dirty="0"/>
              <a:t>: </a:t>
            </a:r>
            <a:r>
              <a:rPr lang="en-GB" dirty="0" err="1"/>
              <a:t>Aardappelen</a:t>
            </a:r>
            <a:r>
              <a:rPr lang="en-GB" dirty="0"/>
              <a:t>, </a:t>
            </a:r>
            <a:r>
              <a:rPr lang="en-GB" dirty="0" err="1"/>
              <a:t>uien</a:t>
            </a:r>
            <a:r>
              <a:rPr lang="en-GB" dirty="0"/>
              <a:t>, </a:t>
            </a:r>
            <a:r>
              <a:rPr lang="en-GB" dirty="0" err="1"/>
              <a:t>bieten</a:t>
            </a:r>
            <a:r>
              <a:rPr lang="en-GB" dirty="0"/>
              <a:t> </a:t>
            </a:r>
            <a:r>
              <a:rPr lang="en-GB" dirty="0" err="1"/>
              <a:t>en</a:t>
            </a:r>
            <a:r>
              <a:rPr lang="en-GB" dirty="0"/>
              <a:t> </a:t>
            </a:r>
            <a:r>
              <a:rPr lang="en-GB" dirty="0" err="1"/>
              <a:t>tarwe</a:t>
            </a:r>
            <a:endParaRPr lang="en-GB" dirty="0"/>
          </a:p>
          <a:p>
            <a:r>
              <a:rPr lang="en-GB" dirty="0"/>
              <a:t>Meestal op basis van </a:t>
            </a:r>
            <a:r>
              <a:rPr lang="en-GB" dirty="0" err="1"/>
              <a:t>biomassa</a:t>
            </a:r>
            <a:r>
              <a:rPr lang="en-GB" dirty="0"/>
              <a:t> in het </a:t>
            </a:r>
            <a:r>
              <a:rPr lang="en-GB" dirty="0" err="1"/>
              <a:t>seizoen</a:t>
            </a:r>
            <a:r>
              <a:rPr lang="en-GB" dirty="0"/>
              <a:t> </a:t>
            </a:r>
            <a:r>
              <a:rPr lang="en-GB" dirty="0" err="1"/>
              <a:t>bijbemest</a:t>
            </a:r>
            <a:r>
              <a:rPr lang="en-GB" dirty="0"/>
              <a:t>, maar in </a:t>
            </a:r>
            <a:r>
              <a:rPr lang="en-GB" dirty="0" err="1"/>
              <a:t>uien</a:t>
            </a:r>
            <a:r>
              <a:rPr lang="en-GB" dirty="0"/>
              <a:t> </a:t>
            </a:r>
            <a:r>
              <a:rPr lang="en-GB" dirty="0" err="1"/>
              <a:t>ook</a:t>
            </a:r>
            <a:r>
              <a:rPr lang="en-GB" dirty="0"/>
              <a:t> 1x op basis van </a:t>
            </a:r>
            <a:r>
              <a:rPr lang="en-GB" dirty="0" err="1"/>
              <a:t>bodemkaart</a:t>
            </a:r>
            <a:endParaRPr lang="en-GB" dirty="0"/>
          </a:p>
          <a:p>
            <a:r>
              <a:rPr lang="en-GB" dirty="0" err="1"/>
              <a:t>Gewaskaarten</a:t>
            </a:r>
            <a:r>
              <a:rPr lang="en-GB" dirty="0"/>
              <a:t> op basis van drone, </a:t>
            </a:r>
            <a:r>
              <a:rPr lang="en-GB" dirty="0" err="1"/>
              <a:t>satelliet</a:t>
            </a:r>
            <a:r>
              <a:rPr lang="en-GB" dirty="0"/>
              <a:t> </a:t>
            </a:r>
            <a:r>
              <a:rPr lang="en-GB" dirty="0" err="1"/>
              <a:t>en</a:t>
            </a:r>
            <a:r>
              <a:rPr lang="en-GB" dirty="0"/>
              <a:t> </a:t>
            </a:r>
            <a:r>
              <a:rPr lang="en-GB" dirty="0" err="1"/>
              <a:t>gewassensoren</a:t>
            </a:r>
            <a:r>
              <a:rPr lang="en-GB" dirty="0"/>
              <a:t> (</a:t>
            </a:r>
            <a:r>
              <a:rPr lang="en-GB" dirty="0" err="1"/>
              <a:t>CropSpec</a:t>
            </a:r>
            <a:r>
              <a:rPr lang="en-GB" dirty="0"/>
              <a:t>)</a:t>
            </a:r>
          </a:p>
          <a:p>
            <a:r>
              <a:rPr lang="en-GB" dirty="0" err="1"/>
              <a:t>Toepassing</a:t>
            </a:r>
            <a:r>
              <a:rPr lang="en-GB" dirty="0"/>
              <a:t> met </a:t>
            </a:r>
            <a:r>
              <a:rPr lang="en-GB" dirty="0" err="1"/>
              <a:t>een</a:t>
            </a:r>
            <a:r>
              <a:rPr lang="en-GB" dirty="0"/>
              <a:t> </a:t>
            </a:r>
            <a:r>
              <a:rPr lang="en-GB" dirty="0" err="1"/>
              <a:t>weegstrooier</a:t>
            </a:r>
            <a:endParaRPr lang="en-GB" dirty="0"/>
          </a:p>
          <a:p>
            <a:r>
              <a:rPr lang="en-GB" dirty="0" err="1"/>
              <a:t>Niet</a:t>
            </a:r>
            <a:r>
              <a:rPr lang="en-GB" dirty="0"/>
              <a:t> </a:t>
            </a:r>
            <a:r>
              <a:rPr lang="en-GB" dirty="0" err="1"/>
              <a:t>altijd</a:t>
            </a:r>
            <a:r>
              <a:rPr lang="en-GB" dirty="0"/>
              <a:t> </a:t>
            </a:r>
            <a:r>
              <a:rPr lang="en-GB" dirty="0" err="1"/>
              <a:t>stikstof</a:t>
            </a:r>
            <a:r>
              <a:rPr lang="en-GB" dirty="0"/>
              <a:t> </a:t>
            </a:r>
            <a:r>
              <a:rPr lang="en-GB" dirty="0" err="1"/>
              <a:t>verminderd</a:t>
            </a:r>
            <a:r>
              <a:rPr lang="en-GB" dirty="0"/>
              <a:t> (in 2018 in </a:t>
            </a:r>
            <a:r>
              <a:rPr lang="en-GB" dirty="0" err="1"/>
              <a:t>aardappelen</a:t>
            </a:r>
            <a:r>
              <a:rPr lang="en-GB" dirty="0"/>
              <a:t> </a:t>
            </a:r>
            <a:r>
              <a:rPr lang="en-GB" dirty="0" err="1"/>
              <a:t>evenveel</a:t>
            </a:r>
            <a:r>
              <a:rPr lang="en-GB" dirty="0"/>
              <a:t> maar </a:t>
            </a:r>
            <a:r>
              <a:rPr lang="en-GB" dirty="0" err="1"/>
              <a:t>beter</a:t>
            </a:r>
            <a:r>
              <a:rPr lang="en-GB" dirty="0"/>
              <a:t> </a:t>
            </a:r>
            <a:r>
              <a:rPr lang="en-GB" dirty="0" err="1"/>
              <a:t>verdeeld</a:t>
            </a:r>
            <a:r>
              <a:rPr lang="en-GB" dirty="0"/>
              <a:t> (</a:t>
            </a:r>
            <a:r>
              <a:rPr lang="en-GB" dirty="0" err="1"/>
              <a:t>meer</a:t>
            </a:r>
            <a:r>
              <a:rPr lang="en-GB" dirty="0"/>
              <a:t> </a:t>
            </a:r>
            <a:r>
              <a:rPr lang="en-GB" dirty="0" err="1"/>
              <a:t>bij</a:t>
            </a:r>
            <a:r>
              <a:rPr lang="en-GB" dirty="0"/>
              <a:t> </a:t>
            </a:r>
            <a:r>
              <a:rPr lang="en-GB" dirty="0" err="1"/>
              <a:t>groener</a:t>
            </a:r>
            <a:r>
              <a:rPr lang="en-GB" dirty="0"/>
              <a:t> </a:t>
            </a:r>
            <a:r>
              <a:rPr lang="en-GB" dirty="0" err="1"/>
              <a:t>gewas</a:t>
            </a:r>
            <a:r>
              <a:rPr lang="en-GB" dirty="0"/>
              <a:t>), in 2019 in </a:t>
            </a:r>
            <a:r>
              <a:rPr lang="en-GB" dirty="0" err="1"/>
              <a:t>tarwe</a:t>
            </a:r>
            <a:r>
              <a:rPr lang="en-GB" dirty="0"/>
              <a:t> </a:t>
            </a:r>
            <a:r>
              <a:rPr lang="en-GB" dirty="0" err="1"/>
              <a:t>meer</a:t>
            </a:r>
            <a:r>
              <a:rPr lang="en-GB" dirty="0"/>
              <a:t> </a:t>
            </a:r>
            <a:r>
              <a:rPr lang="en-GB" dirty="0" err="1"/>
              <a:t>bij</a:t>
            </a:r>
            <a:r>
              <a:rPr lang="en-GB" dirty="0"/>
              <a:t> </a:t>
            </a:r>
            <a:r>
              <a:rPr lang="en-GB" dirty="0" err="1"/>
              <a:t>slechter</a:t>
            </a:r>
            <a:r>
              <a:rPr lang="en-GB" dirty="0"/>
              <a:t> </a:t>
            </a:r>
            <a:r>
              <a:rPr lang="en-GB" dirty="0" err="1"/>
              <a:t>gewas</a:t>
            </a:r>
            <a:r>
              <a:rPr lang="en-GB" dirty="0"/>
              <a:t> (</a:t>
            </a:r>
            <a:r>
              <a:rPr lang="en-GB" dirty="0" err="1"/>
              <a:t>totaal</a:t>
            </a:r>
            <a:r>
              <a:rPr lang="en-GB" dirty="0"/>
              <a:t> </a:t>
            </a:r>
            <a:r>
              <a:rPr lang="en-GB" dirty="0" err="1"/>
              <a:t>gelijk</a:t>
            </a:r>
            <a:r>
              <a:rPr lang="en-GB" dirty="0"/>
              <a:t> </a:t>
            </a:r>
            <a:r>
              <a:rPr lang="en-GB" dirty="0" err="1"/>
              <a:t>aan</a:t>
            </a:r>
            <a:r>
              <a:rPr lang="en-GB" dirty="0"/>
              <a:t> </a:t>
            </a:r>
            <a:r>
              <a:rPr lang="en-GB" dirty="0" err="1"/>
              <a:t>standaard</a:t>
            </a:r>
            <a:r>
              <a:rPr lang="en-GB" dirty="0"/>
              <a:t> </a:t>
            </a:r>
            <a:r>
              <a:rPr lang="en-GB" dirty="0" err="1"/>
              <a:t>advies</a:t>
            </a:r>
            <a:r>
              <a:rPr lang="en-GB" dirty="0"/>
              <a:t>).</a:t>
            </a:r>
          </a:p>
          <a:p>
            <a:r>
              <a:rPr lang="en-GB" dirty="0"/>
              <a:t>Studies van </a:t>
            </a:r>
            <a:r>
              <a:rPr lang="en-GB" dirty="0" err="1"/>
              <a:t>oa</a:t>
            </a:r>
            <a:r>
              <a:rPr lang="en-GB" dirty="0"/>
              <a:t> Frits van Evert laten </a:t>
            </a:r>
            <a:r>
              <a:rPr lang="en-GB" dirty="0" err="1"/>
              <a:t>zien</a:t>
            </a:r>
            <a:r>
              <a:rPr lang="en-GB" dirty="0"/>
              <a:t> </a:t>
            </a:r>
            <a:r>
              <a:rPr lang="en-GB" dirty="0" err="1"/>
              <a:t>dat</a:t>
            </a:r>
            <a:r>
              <a:rPr lang="en-GB" dirty="0"/>
              <a:t> in </a:t>
            </a:r>
            <a:r>
              <a:rPr lang="en-GB" dirty="0" err="1"/>
              <a:t>consumptie</a:t>
            </a:r>
            <a:r>
              <a:rPr lang="en-GB" dirty="0"/>
              <a:t> </a:t>
            </a:r>
            <a:r>
              <a:rPr lang="en-GB" dirty="0" err="1"/>
              <a:t>aardappelen</a:t>
            </a:r>
            <a:r>
              <a:rPr lang="en-GB" dirty="0"/>
              <a:t> op </a:t>
            </a:r>
            <a:r>
              <a:rPr lang="en-GB" dirty="0" err="1"/>
              <a:t>zand</a:t>
            </a:r>
            <a:r>
              <a:rPr lang="en-GB" dirty="0"/>
              <a:t> </a:t>
            </a:r>
            <a:r>
              <a:rPr lang="en-GB" dirty="0" err="1"/>
              <a:t>stikstof</a:t>
            </a:r>
            <a:r>
              <a:rPr lang="en-GB" dirty="0"/>
              <a:t> </a:t>
            </a:r>
            <a:r>
              <a:rPr lang="en-GB" dirty="0" err="1"/>
              <a:t>verminderd</a:t>
            </a:r>
            <a:r>
              <a:rPr lang="en-GB" dirty="0"/>
              <a:t> </a:t>
            </a:r>
            <a:r>
              <a:rPr lang="en-GB" dirty="0" err="1"/>
              <a:t>kon</a:t>
            </a:r>
            <a:r>
              <a:rPr lang="en-GB" dirty="0"/>
              <a:t> </a:t>
            </a:r>
            <a:r>
              <a:rPr lang="en-GB" dirty="0" err="1"/>
              <a:t>worden</a:t>
            </a:r>
            <a:r>
              <a:rPr lang="en-GB" dirty="0"/>
              <a:t> met 10-109 kg/ha (</a:t>
            </a:r>
            <a:r>
              <a:rPr lang="en-GB" dirty="0" err="1"/>
              <a:t>gegevens</a:t>
            </a:r>
            <a:r>
              <a:rPr lang="en-GB" dirty="0"/>
              <a:t> van 4 </a:t>
            </a:r>
            <a:r>
              <a:rPr lang="en-GB" dirty="0" err="1"/>
              <a:t>jaar</a:t>
            </a:r>
            <a:r>
              <a:rPr lang="en-GB" dirty="0"/>
              <a:t>)</a:t>
            </a:r>
          </a:p>
          <a:p>
            <a:r>
              <a:rPr lang="en-GB" dirty="0"/>
              <a:t>65% van </a:t>
            </a:r>
            <a:r>
              <a:rPr lang="en-GB" dirty="0" err="1"/>
              <a:t>stikstof</a:t>
            </a:r>
            <a:r>
              <a:rPr lang="en-GB" dirty="0"/>
              <a:t> </a:t>
            </a:r>
            <a:r>
              <a:rPr lang="en-GB" dirty="0" err="1"/>
              <a:t>voor</a:t>
            </a:r>
            <a:r>
              <a:rPr lang="en-GB" dirty="0"/>
              <a:t> </a:t>
            </a:r>
            <a:r>
              <a:rPr lang="en-GB" dirty="0" err="1"/>
              <a:t>aanvang</a:t>
            </a:r>
            <a:r>
              <a:rPr lang="en-GB" dirty="0"/>
              <a:t> van het </a:t>
            </a:r>
            <a:r>
              <a:rPr lang="en-GB" dirty="0" err="1"/>
              <a:t>seizoen</a:t>
            </a:r>
            <a:r>
              <a:rPr lang="en-GB" dirty="0"/>
              <a:t> </a:t>
            </a:r>
            <a:r>
              <a:rPr lang="en-GB" dirty="0" err="1"/>
              <a:t>nodig</a:t>
            </a:r>
            <a:r>
              <a:rPr lang="en-GB" dirty="0"/>
              <a:t> (</a:t>
            </a:r>
            <a:r>
              <a:rPr lang="en-GB" dirty="0" err="1"/>
              <a:t>voor</a:t>
            </a:r>
            <a:r>
              <a:rPr lang="en-GB" dirty="0"/>
              <a:t> </a:t>
            </a:r>
            <a:r>
              <a:rPr lang="en-GB" dirty="0" err="1"/>
              <a:t>eerste</a:t>
            </a:r>
            <a:r>
              <a:rPr lang="en-GB" dirty="0"/>
              <a:t> 60 </a:t>
            </a:r>
            <a:r>
              <a:rPr lang="en-GB" dirty="0" err="1"/>
              <a:t>dagen</a:t>
            </a:r>
            <a:r>
              <a:rPr lang="en-GB" dirty="0"/>
              <a:t>). Rest </a:t>
            </a:r>
            <a:r>
              <a:rPr lang="en-GB" dirty="0" err="1"/>
              <a:t>kan</a:t>
            </a:r>
            <a:r>
              <a:rPr lang="en-GB" dirty="0"/>
              <a:t> later</a:t>
            </a:r>
          </a:p>
        </p:txBody>
      </p:sp>
      <p:sp>
        <p:nvSpPr>
          <p:cNvPr id="4" name="Slide Number Placeholder 3"/>
          <p:cNvSpPr>
            <a:spLocks noGrp="1"/>
          </p:cNvSpPr>
          <p:nvPr>
            <p:ph type="sldNum" sz="quarter" idx="5"/>
          </p:nvPr>
        </p:nvSpPr>
        <p:spPr/>
        <p:txBody>
          <a:bodyPr/>
          <a:lstStyle/>
          <a:p>
            <a:fld id="{B3774CC3-9588-4B9E-AAF2-A3292EEC35B2}" type="slidenum">
              <a:rPr lang="nl-NL" smtClean="0"/>
              <a:t>5</a:t>
            </a:fld>
            <a:endParaRPr lang="nl-NL"/>
          </a:p>
        </p:txBody>
      </p:sp>
    </p:spTree>
    <p:extLst>
      <p:ext uri="{BB962C8B-B14F-4D97-AF65-F5344CB8AC3E}">
        <p14:creationId xmlns:p14="http://schemas.microsoft.com/office/powerpoint/2010/main" val="4186223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Biomass information</a:t>
            </a:r>
          </a:p>
          <a:p>
            <a:r>
              <a:rPr lang="en-GB" dirty="0"/>
              <a:t>Sensor information on actual biomass state of the crop</a:t>
            </a:r>
          </a:p>
          <a:p>
            <a:r>
              <a:rPr lang="en-GB" dirty="0"/>
              <a:t>Biomass indices used for Nitrogen side dress (NBS):</a:t>
            </a:r>
          </a:p>
          <a:p>
            <a:pPr lvl="1"/>
            <a:r>
              <a:rPr lang="en-GB" dirty="0"/>
              <a:t>CI</a:t>
            </a:r>
          </a:p>
          <a:p>
            <a:pPr lvl="1"/>
            <a:r>
              <a:rPr lang="en-GB" dirty="0"/>
              <a:t>WDVI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Date of measurement</a:t>
            </a:r>
          </a:p>
          <a:p>
            <a:endParaRPr lang="en-GB" dirty="0"/>
          </a:p>
          <a:p>
            <a:r>
              <a:rPr lang="en-GB" i="1" dirty="0"/>
              <a:t>Field information</a:t>
            </a:r>
          </a:p>
          <a:p>
            <a:r>
              <a:rPr lang="en-GB" dirty="0"/>
              <a:t>Planting data</a:t>
            </a:r>
          </a:p>
          <a:p>
            <a:r>
              <a:rPr lang="en-GB" dirty="0"/>
              <a:t>Target Yield</a:t>
            </a:r>
          </a:p>
          <a:p>
            <a:r>
              <a:rPr lang="en-GB" dirty="0"/>
              <a:t>Location (based on geometry information field)</a:t>
            </a:r>
          </a:p>
          <a:p>
            <a:endParaRPr lang="en-GB" i="1" dirty="0"/>
          </a:p>
          <a:p>
            <a:r>
              <a:rPr lang="en-GB" i="1" dirty="0"/>
              <a:t>Application map -&gt; </a:t>
            </a:r>
            <a:r>
              <a:rPr lang="en-GB" i="1" dirty="0" err="1"/>
              <a:t>Taskmap</a:t>
            </a:r>
            <a:endParaRPr lang="en-GB" i="1" dirty="0"/>
          </a:p>
          <a:p>
            <a:r>
              <a:rPr lang="en-GB" dirty="0"/>
              <a:t>Based on:</a:t>
            </a:r>
          </a:p>
          <a:p>
            <a:pPr lvl="1"/>
            <a:r>
              <a:rPr lang="en-GB" dirty="0"/>
              <a:t>File type: Shape or ISOXML</a:t>
            </a:r>
          </a:p>
          <a:p>
            <a:pPr lvl="1"/>
            <a:r>
              <a:rPr lang="en-GB" dirty="0"/>
              <a:t>N-content fertilizer</a:t>
            </a:r>
          </a:p>
          <a:p>
            <a:pPr lvl="1"/>
            <a:r>
              <a:rPr lang="en-GB" dirty="0"/>
              <a:t>Machine specifications</a:t>
            </a:r>
          </a:p>
          <a:p>
            <a:pPr lvl="1"/>
            <a:r>
              <a:rPr lang="en-GB" dirty="0"/>
              <a:t>Driving direction</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892C85-CCB8-4EF8-9BB5-DC94E5E2B081}" type="slidenum">
              <a:rPr kumimoji="0" lang="en-US" altLang="de-D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de-D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632242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774CC3-9588-4B9E-AAF2-A3292EEC35B2}" type="slidenum">
              <a:rPr lang="nl-NL" smtClean="0"/>
              <a:t>7</a:t>
            </a:fld>
            <a:endParaRPr lang="nl-NL"/>
          </a:p>
        </p:txBody>
      </p:sp>
    </p:spTree>
    <p:extLst>
      <p:ext uri="{BB962C8B-B14F-4D97-AF65-F5344CB8AC3E}">
        <p14:creationId xmlns:p14="http://schemas.microsoft.com/office/powerpoint/2010/main" val="2077599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Zoning:</a:t>
            </a:r>
          </a:p>
          <a:p>
            <a:r>
              <a:rPr lang="en-GB" dirty="0" err="1"/>
              <a:t>Stappen</a:t>
            </a:r>
            <a:r>
              <a:rPr lang="en-GB" dirty="0"/>
              <a:t>:</a:t>
            </a:r>
          </a:p>
          <a:p>
            <a:r>
              <a:rPr lang="en-GB" dirty="0"/>
              <a:t>  1. </a:t>
            </a:r>
            <a:r>
              <a:rPr lang="en-GB" dirty="0" err="1"/>
              <a:t>Aantal</a:t>
            </a:r>
            <a:r>
              <a:rPr lang="en-GB" dirty="0"/>
              <a:t> zones + range in </a:t>
            </a:r>
            <a:r>
              <a:rPr lang="en-GB" dirty="0" err="1"/>
              <a:t>doseringen</a:t>
            </a:r>
            <a:r>
              <a:rPr lang="en-GB" dirty="0"/>
              <a:t> </a:t>
            </a:r>
            <a:r>
              <a:rPr lang="en-GB" dirty="0" err="1"/>
              <a:t>bepalen</a:t>
            </a:r>
            <a:endParaRPr lang="en-GB" dirty="0"/>
          </a:p>
          <a:p>
            <a:r>
              <a:rPr lang="en-GB" dirty="0"/>
              <a:t>   2. </a:t>
            </a:r>
            <a:r>
              <a:rPr lang="en-GB" dirty="0" err="1"/>
              <a:t>Gegevens</a:t>
            </a:r>
            <a:r>
              <a:rPr lang="en-GB" dirty="0"/>
              <a:t> </a:t>
            </a:r>
            <a:r>
              <a:rPr lang="en-GB" dirty="0" err="1"/>
              <a:t>voor</a:t>
            </a:r>
            <a:r>
              <a:rPr lang="en-GB" dirty="0"/>
              <a:t> grid (</a:t>
            </a:r>
            <a:r>
              <a:rPr lang="en-GB" dirty="0" err="1"/>
              <a:t>werkbreedte</a:t>
            </a:r>
            <a:r>
              <a:rPr lang="en-GB" dirty="0"/>
              <a:t>, </a:t>
            </a:r>
            <a:r>
              <a:rPr lang="en-GB" dirty="0" err="1"/>
              <a:t>lengte</a:t>
            </a:r>
            <a:r>
              <a:rPr lang="en-GB" dirty="0"/>
              <a:t> </a:t>
            </a:r>
            <a:r>
              <a:rPr lang="en-GB" dirty="0" err="1"/>
              <a:t>voor</a:t>
            </a:r>
            <a:r>
              <a:rPr lang="en-GB" dirty="0"/>
              <a:t> </a:t>
            </a:r>
            <a:r>
              <a:rPr lang="en-GB" dirty="0" err="1"/>
              <a:t>variatie</a:t>
            </a:r>
            <a:r>
              <a:rPr lang="en-GB" dirty="0"/>
              <a:t>, AB </a:t>
            </a:r>
            <a:r>
              <a:rPr lang="en-GB" dirty="0" err="1"/>
              <a:t>lijn</a:t>
            </a:r>
            <a:r>
              <a:rPr lang="en-GB" dirty="0"/>
              <a:t>)</a:t>
            </a:r>
          </a:p>
          <a:p>
            <a:r>
              <a:rPr lang="en-GB" dirty="0"/>
              <a:t>     3. </a:t>
            </a:r>
            <a:r>
              <a:rPr lang="en-GB" dirty="0" err="1"/>
              <a:t>Kaart</a:t>
            </a:r>
            <a:r>
              <a:rPr lang="en-GB" dirty="0"/>
              <a:t> </a:t>
            </a:r>
            <a:r>
              <a:rPr lang="en-GB" dirty="0" err="1"/>
              <a:t>inlezen</a:t>
            </a:r>
            <a:r>
              <a:rPr lang="en-GB" dirty="0"/>
              <a:t> in terminal</a:t>
            </a:r>
          </a:p>
          <a:p>
            <a:endParaRPr lang="en-GB" dirty="0"/>
          </a:p>
          <a:p>
            <a:r>
              <a:rPr lang="en-GB" dirty="0"/>
              <a:t>Calculator:</a:t>
            </a:r>
          </a:p>
          <a:p>
            <a:r>
              <a:rPr lang="en-GB" dirty="0"/>
              <a:t>   1. </a:t>
            </a:r>
            <a:r>
              <a:rPr lang="en-GB" dirty="0" err="1"/>
              <a:t>Formules</a:t>
            </a:r>
            <a:r>
              <a:rPr lang="en-GB" dirty="0"/>
              <a:t> </a:t>
            </a:r>
            <a:r>
              <a:rPr lang="en-GB" dirty="0" err="1"/>
              <a:t>erin</a:t>
            </a:r>
            <a:r>
              <a:rPr lang="en-GB" dirty="0"/>
              <a:t> </a:t>
            </a:r>
            <a:r>
              <a:rPr lang="en-GB" dirty="0" err="1"/>
              <a:t>zetten</a:t>
            </a:r>
            <a:endParaRPr lang="en-GB" dirty="0"/>
          </a:p>
          <a:p>
            <a:r>
              <a:rPr lang="en-GB" dirty="0"/>
              <a:t>    2. Inputs </a:t>
            </a:r>
            <a:r>
              <a:rPr lang="en-GB" dirty="0" err="1"/>
              <a:t>kiezen</a:t>
            </a:r>
            <a:endParaRPr lang="en-GB" dirty="0"/>
          </a:p>
          <a:p>
            <a:r>
              <a:rPr lang="en-GB" dirty="0"/>
              <a:t>      3. </a:t>
            </a:r>
            <a:r>
              <a:rPr lang="en-GB" dirty="0" err="1"/>
              <a:t>werkbreedte</a:t>
            </a:r>
            <a:r>
              <a:rPr lang="en-GB" dirty="0"/>
              <a:t> </a:t>
            </a:r>
            <a:r>
              <a:rPr lang="en-GB" dirty="0" err="1"/>
              <a:t>kiezen</a:t>
            </a:r>
            <a:r>
              <a:rPr lang="en-GB" dirty="0"/>
              <a:t>/ </a:t>
            </a:r>
            <a:r>
              <a:rPr lang="en-GB" dirty="0" err="1"/>
              <a:t>gridlengte</a:t>
            </a:r>
            <a:endParaRPr lang="en-GB" dirty="0"/>
          </a:p>
        </p:txBody>
      </p:sp>
      <p:sp>
        <p:nvSpPr>
          <p:cNvPr id="4" name="Slide Number Placeholder 3"/>
          <p:cNvSpPr>
            <a:spLocks noGrp="1"/>
          </p:cNvSpPr>
          <p:nvPr>
            <p:ph type="sldNum" sz="quarter" idx="5"/>
          </p:nvPr>
        </p:nvSpPr>
        <p:spPr/>
        <p:txBody>
          <a:bodyPr/>
          <a:lstStyle/>
          <a:p>
            <a:fld id="{B3774CC3-9588-4B9E-AAF2-A3292EEC35B2}" type="slidenum">
              <a:rPr lang="nl-NL" smtClean="0"/>
              <a:t>8</a:t>
            </a:fld>
            <a:endParaRPr lang="nl-NL"/>
          </a:p>
        </p:txBody>
      </p:sp>
    </p:spTree>
    <p:extLst>
      <p:ext uri="{BB962C8B-B14F-4D97-AF65-F5344CB8AC3E}">
        <p14:creationId xmlns:p14="http://schemas.microsoft.com/office/powerpoint/2010/main" val="305398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 Deposition after 2020: </a:t>
            </a:r>
            <a:r>
              <a:rPr lang="nl-NL" dirty="0"/>
              <a:t>De gemiddelde stikstofdepositie over Nederland daalt naar verwachting met ca 20 mol per ha per jaar van 2020 tot 2030 (</a:t>
            </a:r>
            <a:r>
              <a:rPr lang="en-US" dirty="0" err="1"/>
              <a:t>Velders</a:t>
            </a:r>
            <a:r>
              <a:rPr lang="en-US" dirty="0"/>
              <a:t> et al., 2017 )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Noverschot</a:t>
            </a:r>
            <a:r>
              <a:rPr lang="en-US" dirty="0"/>
              <a:t> is </a:t>
            </a:r>
            <a:r>
              <a:rPr lang="en-US" dirty="0" err="1"/>
              <a:t>combinatie</a:t>
            </a:r>
            <a:r>
              <a:rPr lang="en-US" dirty="0"/>
              <a:t> van </a:t>
            </a:r>
            <a:r>
              <a:rPr lang="en-US" dirty="0" err="1"/>
              <a:t>vastlegging</a:t>
            </a:r>
            <a:r>
              <a:rPr lang="en-US" dirty="0"/>
              <a:t> in </a:t>
            </a:r>
            <a:r>
              <a:rPr lang="en-US" dirty="0" err="1"/>
              <a:t>bodem</a:t>
            </a:r>
            <a:r>
              <a:rPr lang="en-US" dirty="0"/>
              <a:t>, </a:t>
            </a:r>
            <a:r>
              <a:rPr lang="en-US" dirty="0" err="1"/>
              <a:t>uitspoeling</a:t>
            </a:r>
            <a:r>
              <a:rPr lang="en-US" dirty="0"/>
              <a:t>, </a:t>
            </a:r>
            <a:r>
              <a:rPr lang="en-US" dirty="0" err="1"/>
              <a:t>denitrificatie</a:t>
            </a:r>
            <a:r>
              <a:rPr lang="en-US" dirty="0"/>
              <a:t> (</a:t>
            </a:r>
            <a:r>
              <a:rPr lang="en-US" dirty="0" err="1"/>
              <a:t>onder</a:t>
            </a:r>
            <a:r>
              <a:rPr lang="en-US" dirty="0"/>
              <a:t> </a:t>
            </a:r>
            <a:r>
              <a:rPr lang="en-US" dirty="0" err="1"/>
              <a:t>natte</a:t>
            </a:r>
            <a:r>
              <a:rPr lang="en-US" dirty="0"/>
              <a:t> </a:t>
            </a:r>
            <a:r>
              <a:rPr lang="en-US" dirty="0" err="1"/>
              <a:t>omstandigheden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D45D2F-C69D-4D90-B22B-9B2DC58DBD55}"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412604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FA47A73-E4E5-D649-880A-7130FEDC3C31}"/>
              </a:ext>
            </a:extLst>
          </p:cNvPr>
          <p:cNvSpPr>
            <a:spLocks noGrp="1"/>
          </p:cNvSpPr>
          <p:nvPr>
            <p:ph type="title"/>
          </p:nvPr>
        </p:nvSpPr>
        <p:spPr/>
        <p:txBody>
          <a:bodyPr/>
          <a:lstStyle>
            <a:lvl1pPr>
              <a:defRPr b="1" i="0" baseline="0">
                <a:solidFill>
                  <a:srgbClr val="32AED8"/>
                </a:solidFill>
                <a:latin typeface="PT Sans" panose="020B0503020203020204" pitchFamily="34" charset="77"/>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xmlns="" id="{1DCDC5E2-8D82-BC47-B702-D951448F9189}"/>
              </a:ext>
            </a:extLst>
          </p:cNvPr>
          <p:cNvSpPr>
            <a:spLocks noGrp="1"/>
          </p:cNvSpPr>
          <p:nvPr>
            <p:ph idx="1"/>
          </p:nvPr>
        </p:nvSpPr>
        <p:spPr>
          <a:xfrm>
            <a:off x="838200" y="1825625"/>
            <a:ext cx="10515600" cy="3719390"/>
          </a:xfrm>
        </p:spPr>
        <p:txBody>
          <a:bodyPr/>
          <a:lstStyle>
            <a:lvl1pPr>
              <a:defRPr baseline="0">
                <a:latin typeface="PT Sans" panose="020B0503020203020204" pitchFamily="34" charset="77"/>
              </a:defRPr>
            </a:lvl1pPr>
            <a:lvl2pPr>
              <a:defRPr baseline="0">
                <a:latin typeface="PT Sans" panose="020B0503020203020204" pitchFamily="34" charset="77"/>
              </a:defRPr>
            </a:lvl2pPr>
            <a:lvl3pPr>
              <a:defRPr baseline="0">
                <a:latin typeface="PT Sans" panose="020B0503020203020204" pitchFamily="34" charset="77"/>
              </a:defRPr>
            </a:lvl3pPr>
            <a:lvl4pPr>
              <a:defRPr baseline="0">
                <a:latin typeface="PT Sans" panose="020B0503020203020204" pitchFamily="34" charset="77"/>
              </a:defRPr>
            </a:lvl4pPr>
            <a:lvl5pPr>
              <a:defRPr baseline="0">
                <a:latin typeface="PT Sans" panose="020B0503020203020204"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635342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1DCB94F-3DA9-4397-8B8E-DF58B1116E62}" type="datetimeFigureOut">
              <a:rPr lang="nl-NL" smtClean="0"/>
              <a:t>19-1-2023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E5D5D806-4953-4C6A-9266-12D890725FF1}" type="slidenum">
              <a:rPr lang="nl-NL" smtClean="0"/>
              <a:t>‹nr.›</a:t>
            </a:fld>
            <a:endParaRPr lang="nl-NL"/>
          </a:p>
        </p:txBody>
      </p:sp>
    </p:spTree>
    <p:extLst>
      <p:ext uri="{BB962C8B-B14F-4D97-AF65-F5344CB8AC3E}">
        <p14:creationId xmlns:p14="http://schemas.microsoft.com/office/powerpoint/2010/main" val="10013329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8" name="Tijdelijke aanduiding voor SmartArt 7"/>
          <p:cNvSpPr>
            <a:spLocks noGrp="1"/>
          </p:cNvSpPr>
          <p:nvPr>
            <p:ph type="dgm" sz="quarter" idx="10"/>
          </p:nvPr>
        </p:nvSpPr>
        <p:spPr>
          <a:xfrm>
            <a:off x="717552" y="1828800"/>
            <a:ext cx="11205633" cy="4133850"/>
          </a:xfrm>
        </p:spPr>
        <p:txBody>
          <a:body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9971776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7683263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4058818"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7" name="Tijdelijke aanduiding voor afbeelding 24"/>
          <p:cNvSpPr>
            <a:spLocks noGrp="1" noChangeAspect="1"/>
          </p:cNvSpPr>
          <p:nvPr>
            <p:ph type="pic" sz="quarter" idx="13"/>
          </p:nvPr>
        </p:nvSpPr>
        <p:spPr bwMode="auto">
          <a:xfrm>
            <a:off x="635344"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p:nvPr>
        </p:nvSpPr>
        <p:spPr bwMode="auto">
          <a:xfrm>
            <a:off x="8411757" y="3307559"/>
            <a:ext cx="353060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p:nvPr>
        </p:nvSpPr>
        <p:spPr bwMode="auto">
          <a:xfrm>
            <a:off x="6286207"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p:nvPr>
        </p:nvSpPr>
        <p:spPr bwMode="auto">
          <a:xfrm>
            <a:off x="4160656" y="3307559"/>
            <a:ext cx="353060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1" name="Titel 10"/>
          <p:cNvSpPr>
            <a:spLocks noGrp="1"/>
          </p:cNvSpPr>
          <p:nvPr>
            <p:ph type="title"/>
          </p:nvPr>
        </p:nvSpPr>
        <p:spPr>
          <a:xfrm>
            <a:off x="655523" y="230187"/>
            <a:ext cx="11257061" cy="83880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14" name="Tijdelijke aanduiding voor tekst 4"/>
          <p:cNvSpPr>
            <a:spLocks noGrp="1"/>
          </p:cNvSpPr>
          <p:nvPr>
            <p:ph type="body" sz="quarter" idx="22"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635002" y="2262387"/>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
        <p:nvSpPr>
          <p:cNvPr id="16" name="Tijdelijke aanduiding voor afbeelding 24"/>
          <p:cNvSpPr>
            <a:spLocks noGrp="1" noChangeAspect="1"/>
          </p:cNvSpPr>
          <p:nvPr>
            <p:ph type="pic" sz="quarter" idx="24" hasCustomPrompt="1"/>
          </p:nvPr>
        </p:nvSpPr>
        <p:spPr>
          <a:xfrm>
            <a:off x="6121485"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7" name="Tijdelijke aanduiding voor afbeelding 24"/>
          <p:cNvSpPr>
            <a:spLocks noGrp="1" noChangeAspect="1"/>
          </p:cNvSpPr>
          <p:nvPr>
            <p:ph type="pic" sz="quarter" idx="25" hasCustomPrompt="1"/>
          </p:nvPr>
        </p:nvSpPr>
        <p:spPr>
          <a:xfrm>
            <a:off x="8184151"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8" name="Tijdelijke aanduiding voor afbeelding 24"/>
          <p:cNvSpPr>
            <a:spLocks noGrp="1" noChangeAspect="1"/>
          </p:cNvSpPr>
          <p:nvPr>
            <p:ph type="pic" sz="quarter" idx="26" hasCustomPrompt="1"/>
          </p:nvPr>
        </p:nvSpPr>
        <p:spPr>
          <a:xfrm>
            <a:off x="10246817"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Tree>
    <p:extLst>
      <p:ext uri="{BB962C8B-B14F-4D97-AF65-F5344CB8AC3E}">
        <p14:creationId xmlns:p14="http://schemas.microsoft.com/office/powerpoint/2010/main" val="620059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655517" y="230188"/>
            <a:ext cx="4368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p:nvPr>
        </p:nvSpPr>
        <p:spPr>
          <a:xfrm>
            <a:off x="5200008" y="226800"/>
            <a:ext cx="6720000" cy="57358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660403" y="1840012"/>
            <a:ext cx="4368800" cy="4122638"/>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7349062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7"/>
            <a:ext cx="11257061" cy="83880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p:nvPr>
        </p:nvSpPr>
        <p:spPr>
          <a:xfrm>
            <a:off x="716825" y="1933314"/>
            <a:ext cx="3519547" cy="2628000"/>
          </a:xfrm>
          <a:prstGeom prst="rect">
            <a:avLst/>
          </a:prstGeom>
          <a:solidFill>
            <a:schemeClr val="accent3"/>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noChangeAspect="1"/>
          </p:cNvSpPr>
          <p:nvPr>
            <p:ph type="pic" sz="quarter" idx="17"/>
          </p:nvPr>
        </p:nvSpPr>
        <p:spPr>
          <a:xfrm>
            <a:off x="4557616" y="1933314"/>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8398407" y="1933314"/>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654051"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8" name="Tijdelijke aanduiding voor tekst 6"/>
          <p:cNvSpPr>
            <a:spLocks noGrp="1"/>
          </p:cNvSpPr>
          <p:nvPr>
            <p:ph type="body" sz="quarter" idx="20"/>
          </p:nvPr>
        </p:nvSpPr>
        <p:spPr>
          <a:xfrm>
            <a:off x="4488227"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9" name="Tijdelijke aanduiding voor tekst 6"/>
          <p:cNvSpPr>
            <a:spLocks noGrp="1"/>
          </p:cNvSpPr>
          <p:nvPr>
            <p:ph type="body" sz="quarter" idx="21"/>
          </p:nvPr>
        </p:nvSpPr>
        <p:spPr>
          <a:xfrm>
            <a:off x="8322403"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0" name="Tijdelijke aanduiding voor tekst 6"/>
          <p:cNvSpPr>
            <a:spLocks noGrp="1"/>
          </p:cNvSpPr>
          <p:nvPr>
            <p:ph type="body" sz="quarter" idx="22"/>
          </p:nvPr>
        </p:nvSpPr>
        <p:spPr>
          <a:xfrm>
            <a:off x="654051"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1" name="Tijdelijke aanduiding voor tekst 6"/>
          <p:cNvSpPr>
            <a:spLocks noGrp="1"/>
          </p:cNvSpPr>
          <p:nvPr>
            <p:ph type="body" sz="quarter" idx="23"/>
          </p:nvPr>
        </p:nvSpPr>
        <p:spPr>
          <a:xfrm>
            <a:off x="4487567"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2" name="Tijdelijke aanduiding voor tekst 6"/>
          <p:cNvSpPr>
            <a:spLocks noGrp="1"/>
          </p:cNvSpPr>
          <p:nvPr>
            <p:ph type="body" sz="quarter" idx="24"/>
          </p:nvPr>
        </p:nvSpPr>
        <p:spPr>
          <a:xfrm>
            <a:off x="8322403"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175348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7"/>
            <a:ext cx="11257061" cy="83880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p:nvPr>
        </p:nvSpPr>
        <p:spPr>
          <a:xfrm>
            <a:off x="715199" y="1929601"/>
            <a:ext cx="5472000" cy="4027383"/>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6434881" y="1929600"/>
            <a:ext cx="5472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3504169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715200" y="1402557"/>
            <a:ext cx="11203200" cy="45529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2" name="Titel 1"/>
          <p:cNvSpPr>
            <a:spLocks noGrp="1"/>
          </p:cNvSpPr>
          <p:nvPr>
            <p:ph type="title"/>
          </p:nvPr>
        </p:nvSpPr>
        <p:spPr>
          <a:xfrm>
            <a:off x="655523" y="230187"/>
            <a:ext cx="11257061" cy="83880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625253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715200" y="233362"/>
            <a:ext cx="5348469" cy="57204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6436353" y="233363"/>
            <a:ext cx="5472000" cy="5719559"/>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9264103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1" y="0"/>
            <a:ext cx="12191999" cy="685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tel 1"/>
          <p:cNvSpPr>
            <a:spLocks noGrp="1"/>
          </p:cNvSpPr>
          <p:nvPr>
            <p:ph type="title"/>
          </p:nvPr>
        </p:nvSpPr>
        <p:spPr bwMode="white">
          <a:xfrm>
            <a:off x="655523" y="230189"/>
            <a:ext cx="11257061"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2" name="Tijdelijke aanduiding voor dianummer 1"/>
          <p:cNvSpPr>
            <a:spLocks noGrp="1"/>
          </p:cNvSpPr>
          <p:nvPr>
            <p:ph type="sldNum" sz="quarter" idx="17"/>
          </p:nvPr>
        </p:nvSpPr>
        <p:spPr/>
        <p:txBody>
          <a:bodyPr/>
          <a:lstStyle>
            <a:lvl1pPr>
              <a:defRPr>
                <a:solidFill>
                  <a:schemeClr val="bg1"/>
                </a:solidFill>
              </a:defRPr>
            </a:lvl1p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3159507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59012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1DCB94F-3DA9-4397-8B8E-DF58B1116E62}" type="datetimeFigureOut">
              <a:rPr lang="nl-NL" smtClean="0"/>
              <a:t>19-1-2023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5D5D806-4953-4C6A-9266-12D890725FF1}" type="slidenum">
              <a:rPr lang="nl-NL" smtClean="0"/>
              <a:t>‹nr.›</a:t>
            </a:fld>
            <a:endParaRPr lang="nl-NL"/>
          </a:p>
        </p:txBody>
      </p:sp>
    </p:spTree>
    <p:extLst>
      <p:ext uri="{BB962C8B-B14F-4D97-AF65-F5344CB8AC3E}">
        <p14:creationId xmlns:p14="http://schemas.microsoft.com/office/powerpoint/2010/main" val="902301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40125"/>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grafiek 5"/>
          <p:cNvSpPr>
            <a:spLocks noGrp="1"/>
          </p:cNvSpPr>
          <p:nvPr>
            <p:ph type="chart" sz="quarter" idx="17"/>
          </p:nvPr>
        </p:nvSpPr>
        <p:spPr>
          <a:xfrm>
            <a:off x="583095" y="1752601"/>
            <a:ext cx="11469204"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599179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7"/>
            <a:ext cx="11257061" cy="838800"/>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5" name="Tijdelijke aanduiding voor tabel 4"/>
          <p:cNvSpPr>
            <a:spLocks noGrp="1"/>
          </p:cNvSpPr>
          <p:nvPr>
            <p:ph type="tbl" sz="quarter" idx="10"/>
          </p:nvPr>
        </p:nvSpPr>
        <p:spPr>
          <a:xfrm>
            <a:off x="717551" y="1933575"/>
            <a:ext cx="11197452" cy="40284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5705481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660401" y="1835250"/>
            <a:ext cx="4368800" cy="41274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8070643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8" name="Tijdelijke aanduiding voor tekst 4"/>
          <p:cNvSpPr>
            <a:spLocks noGrp="1"/>
          </p:cNvSpPr>
          <p:nvPr>
            <p:ph type="body" sz="quarter" idx="17"/>
          </p:nvPr>
        </p:nvSpPr>
        <p:spPr>
          <a:xfrm>
            <a:off x="660401" y="1835250"/>
            <a:ext cx="4368800" cy="36576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12" name="Tijdelijke aanduiding voor afbeelding 24"/>
          <p:cNvSpPr>
            <a:spLocks noGrp="1" noChangeAspect="1"/>
          </p:cNvSpPr>
          <p:nvPr>
            <p:ph type="pic" sz="quarter" idx="18" hasCustomPrompt="1"/>
          </p:nvPr>
        </p:nvSpPr>
        <p:spPr>
          <a:xfrm>
            <a:off x="4058818"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3" name="Tijdelijke aanduiding voor afbeelding 24"/>
          <p:cNvSpPr>
            <a:spLocks noGrp="1" noChangeAspect="1"/>
          </p:cNvSpPr>
          <p:nvPr>
            <p:ph type="pic" sz="quarter" idx="24" hasCustomPrompt="1"/>
          </p:nvPr>
        </p:nvSpPr>
        <p:spPr>
          <a:xfrm>
            <a:off x="6121485"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4" name="Tijdelijke aanduiding voor afbeelding 24"/>
          <p:cNvSpPr>
            <a:spLocks noGrp="1" noChangeAspect="1"/>
          </p:cNvSpPr>
          <p:nvPr>
            <p:ph type="pic" sz="quarter" idx="25" hasCustomPrompt="1"/>
          </p:nvPr>
        </p:nvSpPr>
        <p:spPr>
          <a:xfrm>
            <a:off x="8184151"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5" name="Tijdelijke aanduiding voor afbeelding 24"/>
          <p:cNvSpPr>
            <a:spLocks noGrp="1" noChangeAspect="1"/>
          </p:cNvSpPr>
          <p:nvPr>
            <p:ph type="pic" sz="quarter" idx="26" hasCustomPrompt="1"/>
          </p:nvPr>
        </p:nvSpPr>
        <p:spPr>
          <a:xfrm>
            <a:off x="10246817"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22825287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9B67246F-60C0-4477-94B5-21FD5E4F99D8}" type="datetimeFigureOut">
              <a:rPr lang="nl-NL" smtClean="0"/>
              <a:t>19-1-2023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43FCF12-4F8E-4353-9BB9-C2251204F01D}" type="slidenum">
              <a:rPr lang="nl-NL" smtClean="0"/>
              <a:t>‹nr.›</a:t>
            </a:fld>
            <a:endParaRPr lang="nl-NL"/>
          </a:p>
        </p:txBody>
      </p:sp>
    </p:spTree>
    <p:extLst>
      <p:ext uri="{BB962C8B-B14F-4D97-AF65-F5344CB8AC3E}">
        <p14:creationId xmlns:p14="http://schemas.microsoft.com/office/powerpoint/2010/main" val="906656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Eind/tussenslide met ronde foto">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nl-NL" dirty="0"/>
              <a:t>Klik om de stijl te bewerken</a:t>
            </a:r>
          </a:p>
        </p:txBody>
      </p:sp>
      <p:sp>
        <p:nvSpPr>
          <p:cNvPr id="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4"/>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660401" y="1835250"/>
            <a:ext cx="4368800" cy="4127400"/>
          </a:xfrm>
        </p:spPr>
        <p:txBody>
          <a:bodyPr lIns="36000"/>
          <a:lstStyle>
            <a:lvl1pPr marL="0" indent="0">
              <a:buNone/>
              <a:defRPr>
                <a:solidFill>
                  <a:schemeClr val="bg2"/>
                </a:solidFill>
              </a:defRPr>
            </a:lvl1pPr>
          </a:lstStyle>
          <a:p>
            <a:pPr lvl="0"/>
            <a:r>
              <a:rPr lang="nl-NL" dirty="0"/>
              <a:t>Klik om de modelstijlen te bewerken</a:t>
            </a:r>
          </a:p>
        </p:txBody>
      </p:sp>
    </p:spTree>
    <p:extLst>
      <p:ext uri="{BB962C8B-B14F-4D97-AF65-F5344CB8AC3E}">
        <p14:creationId xmlns:p14="http://schemas.microsoft.com/office/powerpoint/2010/main" val="16135307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74833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1DCB94F-3DA9-4397-8B8E-DF58B1116E62}" type="datetimeFigureOut">
              <a:rPr lang="nl-NL" smtClean="0"/>
              <a:t>19-1-2023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E5D5D806-4953-4C6A-9266-12D890725FF1}" type="slidenum">
              <a:rPr lang="nl-NL" smtClean="0"/>
              <a:t>‹nr.›</a:t>
            </a:fld>
            <a:endParaRPr lang="nl-NL"/>
          </a:p>
        </p:txBody>
      </p:sp>
    </p:spTree>
    <p:extLst>
      <p:ext uri="{BB962C8B-B14F-4D97-AF65-F5344CB8AC3E}">
        <p14:creationId xmlns:p14="http://schemas.microsoft.com/office/powerpoint/2010/main" val="9788834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3" name="Tijdelijke aanduiding voor tekst 6"/>
          <p:cNvSpPr>
            <a:spLocks noGrp="1"/>
          </p:cNvSpPr>
          <p:nvPr>
            <p:ph type="body" sz="quarter" idx="10"/>
          </p:nvPr>
        </p:nvSpPr>
        <p:spPr>
          <a:xfrm>
            <a:off x="657600" y="1824000"/>
            <a:ext cx="11198400" cy="41232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tel 4"/>
          <p:cNvSpPr>
            <a:spLocks noGrp="1"/>
          </p:cNvSpPr>
          <p:nvPr>
            <p:ph type="title"/>
          </p:nvPr>
        </p:nvSpPr>
        <p:spPr>
          <a:xfrm>
            <a:off x="655523" y="230189"/>
            <a:ext cx="11257061" cy="791650"/>
          </a:xfrm>
        </p:spPr>
        <p:txBody>
          <a:bodyPr/>
          <a:lstStyle/>
          <a:p>
            <a:r>
              <a:rPr lang="nl-NL" dirty="0"/>
              <a:t>Klik om de stijl te bewerken</a:t>
            </a:r>
          </a:p>
        </p:txBody>
      </p:sp>
      <p:sp>
        <p:nvSpPr>
          <p:cNvPr id="6" name="Tijdelijke aanduiding voor dianummer 5"/>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005172"/>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nl-NL" sz="900" b="0" i="0" u="none" strike="noStrike" kern="1200" cap="none" spc="0" normalizeH="0" baseline="0" noProof="0" dirty="0">
              <a:ln>
                <a:noFill/>
              </a:ln>
              <a:solidFill>
                <a:srgbClr val="005172"/>
              </a:solidFill>
              <a:effectLst/>
              <a:uLnTx/>
              <a:uFillTx/>
              <a:latin typeface="Verdana" pitchFamily="34" charset="0"/>
              <a:ea typeface="+mn-ea"/>
              <a:cs typeface="+mn-cs"/>
            </a:endParaRPr>
          </a:p>
        </p:txBody>
      </p:sp>
    </p:spTree>
    <p:extLst>
      <p:ext uri="{BB962C8B-B14F-4D97-AF65-F5344CB8AC3E}">
        <p14:creationId xmlns:p14="http://schemas.microsoft.com/office/powerpoint/2010/main" val="21856467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655524" y="230189"/>
            <a:ext cx="11257061" cy="839787"/>
          </a:xfrm>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3" name="Tijdelijke aanduiding voor afbeelding 24"/>
          <p:cNvSpPr>
            <a:spLocks noGrp="1" noChangeAspect="1"/>
          </p:cNvSpPr>
          <p:nvPr>
            <p:ph type="pic" sz="quarter" idx="13"/>
          </p:nvPr>
        </p:nvSpPr>
        <p:spPr bwMode="auto">
          <a:xfrm>
            <a:off x="635344"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6" name="Tijdelijke aanduiding voor afbeelding 24"/>
          <p:cNvSpPr>
            <a:spLocks noGrp="1" noChangeAspect="1"/>
          </p:cNvSpPr>
          <p:nvPr>
            <p:ph type="pic" sz="quarter" idx="19"/>
          </p:nvPr>
        </p:nvSpPr>
        <p:spPr bwMode="auto">
          <a:xfrm>
            <a:off x="8411757" y="3307559"/>
            <a:ext cx="353060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7" name="Tijdelijke aanduiding voor afbeelding 24"/>
          <p:cNvSpPr>
            <a:spLocks noGrp="1" noChangeAspect="1"/>
          </p:cNvSpPr>
          <p:nvPr>
            <p:ph type="pic" sz="quarter" idx="16"/>
          </p:nvPr>
        </p:nvSpPr>
        <p:spPr bwMode="auto">
          <a:xfrm>
            <a:off x="6286207"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8" name="Tijdelijke aanduiding voor afbeelding 24"/>
          <p:cNvSpPr>
            <a:spLocks noGrp="1" noChangeAspect="1"/>
          </p:cNvSpPr>
          <p:nvPr>
            <p:ph type="pic" sz="quarter" idx="15"/>
          </p:nvPr>
        </p:nvSpPr>
        <p:spPr bwMode="auto">
          <a:xfrm>
            <a:off x="4160656" y="3307559"/>
            <a:ext cx="353060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4" name="Tijdelijke aanduiding voor tekst 4"/>
          <p:cNvSpPr>
            <a:spLocks noGrp="1"/>
          </p:cNvSpPr>
          <p:nvPr>
            <p:ph type="body" sz="quarter" idx="17"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err="1">
                <a:ln>
                  <a:noFill/>
                </a:ln>
                <a:solidFill>
                  <a:srgbClr val="FFFFFF"/>
                </a:solidFill>
                <a:effectLst/>
                <a:uLnTx/>
                <a:uFillTx/>
              </a:rPr>
              <a:t>Ondertitel</a:t>
            </a:r>
            <a:endParaRPr kumimoji="0" lang="en-GB" sz="1800" b="0" i="0" u="none" strike="noStrike" kern="0" cap="none" spc="0" normalizeH="0" baseline="0" noProof="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638178" y="2262387"/>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rPr>
              <a:t>Datum, </a:t>
            </a:r>
            <a:r>
              <a:rPr kumimoji="0" lang="en-GB" sz="1800" b="0" i="0" u="none" strike="noStrike" kern="0" cap="none" spc="0" normalizeH="0" baseline="0" noProof="0" err="1">
                <a:ln>
                  <a:noFill/>
                </a:ln>
                <a:solidFill>
                  <a:srgbClr val="FFFFFF"/>
                </a:solidFill>
                <a:effectLst/>
                <a:uLnTx/>
                <a:uFillTx/>
              </a:rPr>
              <a:t>Auteursnaam</a:t>
            </a:r>
            <a:endParaRPr kumimoji="0" lang="en-GB"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755913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1DCB94F-3DA9-4397-8B8E-DF58B1116E62}" type="datetimeFigureOut">
              <a:rPr lang="nl-NL" smtClean="0"/>
              <a:t>19-1-2023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E5D5D806-4953-4C6A-9266-12D890725FF1}" type="slidenum">
              <a:rPr lang="nl-NL" smtClean="0"/>
              <a:t>‹nr.›</a:t>
            </a:fld>
            <a:endParaRPr lang="nl-NL"/>
          </a:p>
        </p:txBody>
      </p:sp>
    </p:spTree>
    <p:extLst>
      <p:ext uri="{BB962C8B-B14F-4D97-AF65-F5344CB8AC3E}">
        <p14:creationId xmlns:p14="http://schemas.microsoft.com/office/powerpoint/2010/main" val="32654288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39787"/>
          </a:xfrm>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3" name="Tijdelijke aanduiding voor tekst 6"/>
          <p:cNvSpPr>
            <a:spLocks noGrp="1"/>
          </p:cNvSpPr>
          <p:nvPr>
            <p:ph type="body" sz="quarter" idx="10"/>
          </p:nvPr>
        </p:nvSpPr>
        <p:spPr>
          <a:xfrm>
            <a:off x="561600" y="1835249"/>
            <a:ext cx="11361584" cy="4089600"/>
          </a:xfrm>
        </p:spPr>
        <p:txBody>
          <a:bodyPr/>
          <a:lstStyle>
            <a:lvl2pPr>
              <a:buClr>
                <a:schemeClr val="bg2"/>
              </a:buClr>
              <a:defRPr/>
            </a:lvl2p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36711555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p:txBody>
      </p:sp>
      <p:sp>
        <p:nvSpPr>
          <p:cNvPr id="4" name="Tijdelijke aanduiding voor tekst 6"/>
          <p:cNvSpPr>
            <a:spLocks noGrp="1"/>
          </p:cNvSpPr>
          <p:nvPr>
            <p:ph type="body" sz="quarter" idx="11"/>
          </p:nvPr>
        </p:nvSpPr>
        <p:spPr>
          <a:xfrm>
            <a:off x="6391143" y="1835249"/>
            <a:ext cx="5520000" cy="4089600"/>
          </a:xfrm>
        </p:spPr>
        <p:txBody>
          <a:bodyPr/>
          <a:lstStyle>
            <a:lvl2pPr>
              <a:buClr>
                <a:schemeClr val="bg2"/>
              </a:buClr>
              <a:defRPr/>
            </a:lvl2p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26698963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p:txBody>
      </p:sp>
      <p:sp>
        <p:nvSpPr>
          <p:cNvPr id="5" name="Tijdelijke aanduiding voor afbeelding 24"/>
          <p:cNvSpPr>
            <a:spLocks noGrp="1" noChangeAspect="1"/>
          </p:cNvSpPr>
          <p:nvPr>
            <p:ph type="pic" sz="quarter" idx="17"/>
          </p:nvPr>
        </p:nvSpPr>
        <p:spPr>
          <a:xfrm>
            <a:off x="6434881" y="1929600"/>
            <a:ext cx="5472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1602142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ext box with graph">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40125"/>
          </a:xfrm>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p:txBody>
      </p:sp>
      <p:sp>
        <p:nvSpPr>
          <p:cNvPr id="6" name="Tijdelijke aanduiding voor grafiek 5"/>
          <p:cNvSpPr>
            <a:spLocks noGrp="1"/>
          </p:cNvSpPr>
          <p:nvPr>
            <p:ph type="chart" sz="quarter" idx="17"/>
          </p:nvPr>
        </p:nvSpPr>
        <p:spPr>
          <a:xfrm>
            <a:off x="6388100" y="1752601"/>
            <a:ext cx="5520000" cy="4314825"/>
          </a:xfrm>
          <a:noFill/>
        </p:spPr>
        <p:txBody>
          <a:bodyPr/>
          <a:lstStyle>
            <a:lvl1pPr>
              <a:defRPr>
                <a:solidFill>
                  <a:schemeClr val="bg2"/>
                </a:solidFill>
              </a:defRPr>
            </a:lvl1pPr>
          </a:lstStyle>
          <a:p>
            <a:endParaRPr lang="nl-NL"/>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32860993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p:txBody>
      </p:sp>
      <p:sp>
        <p:nvSpPr>
          <p:cNvPr id="5" name="Tijdelijke aanduiding voor tabel 4"/>
          <p:cNvSpPr>
            <a:spLocks noGrp="1"/>
          </p:cNvSpPr>
          <p:nvPr>
            <p:ph type="tbl" sz="quarter" idx="11"/>
          </p:nvPr>
        </p:nvSpPr>
        <p:spPr>
          <a:xfrm>
            <a:off x="6388100" y="1933575"/>
            <a:ext cx="5520000" cy="4028400"/>
          </a:xfrm>
        </p:spPr>
        <p:txBody>
          <a:bodyPr/>
          <a:lstStyle>
            <a:lvl1pPr>
              <a:defRPr>
                <a:solidFill>
                  <a:schemeClr val="bg2"/>
                </a:solidFill>
              </a:defRPr>
            </a:lvl1pPr>
          </a:lstStyle>
          <a:p>
            <a:endParaRPr lang="nl-NL"/>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35662769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8" name="Tijdelijke aanduiding voor SmartArt 7"/>
          <p:cNvSpPr>
            <a:spLocks noGrp="1"/>
          </p:cNvSpPr>
          <p:nvPr>
            <p:ph type="dgm" sz="quarter" idx="10"/>
          </p:nvPr>
        </p:nvSpPr>
        <p:spPr>
          <a:xfrm>
            <a:off x="717552" y="1828800"/>
            <a:ext cx="11205633" cy="4133850"/>
          </a:xfrm>
        </p:spPr>
        <p:txBody>
          <a:bodyPr/>
          <a:lstStyle/>
          <a:p>
            <a:endParaRPr lang="nl-NL"/>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17392832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41326535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4058818"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7" name="Tijdelijke aanduiding voor afbeelding 24"/>
          <p:cNvSpPr>
            <a:spLocks noGrp="1" noChangeAspect="1"/>
          </p:cNvSpPr>
          <p:nvPr>
            <p:ph type="pic" sz="quarter" idx="13"/>
          </p:nvPr>
        </p:nvSpPr>
        <p:spPr bwMode="auto">
          <a:xfrm>
            <a:off x="635344"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8" name="Tijdelijke aanduiding voor afbeelding 24"/>
          <p:cNvSpPr>
            <a:spLocks noGrp="1" noChangeAspect="1"/>
          </p:cNvSpPr>
          <p:nvPr>
            <p:ph type="pic" sz="quarter" idx="20"/>
          </p:nvPr>
        </p:nvSpPr>
        <p:spPr bwMode="auto">
          <a:xfrm>
            <a:off x="8411757" y="3307559"/>
            <a:ext cx="353060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9" name="Tijdelijke aanduiding voor afbeelding 24"/>
          <p:cNvSpPr>
            <a:spLocks noGrp="1" noChangeAspect="1"/>
          </p:cNvSpPr>
          <p:nvPr>
            <p:ph type="pic" sz="quarter" idx="21"/>
          </p:nvPr>
        </p:nvSpPr>
        <p:spPr bwMode="auto">
          <a:xfrm>
            <a:off x="6286207"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10" name="Tijdelijke aanduiding voor afbeelding 24"/>
          <p:cNvSpPr>
            <a:spLocks noGrp="1" noChangeAspect="1"/>
          </p:cNvSpPr>
          <p:nvPr>
            <p:ph type="pic" sz="quarter" idx="15"/>
          </p:nvPr>
        </p:nvSpPr>
        <p:spPr bwMode="auto">
          <a:xfrm>
            <a:off x="4160656" y="3307559"/>
            <a:ext cx="353060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11" name="Titel 10"/>
          <p:cNvSpPr>
            <a:spLocks noGrp="1"/>
          </p:cNvSpPr>
          <p:nvPr>
            <p:ph type="title"/>
          </p:nvPr>
        </p:nvSpPr>
        <p:spPr>
          <a:xfrm>
            <a:off x="655523" y="230187"/>
            <a:ext cx="11257061" cy="838800"/>
          </a:xfrm>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14" name="Tijdelijke aanduiding voor tekst 4"/>
          <p:cNvSpPr>
            <a:spLocks noGrp="1"/>
          </p:cNvSpPr>
          <p:nvPr>
            <p:ph type="body" sz="quarter" idx="22"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err="1">
                <a:ln>
                  <a:noFill/>
                </a:ln>
                <a:solidFill>
                  <a:srgbClr val="FFFFFF"/>
                </a:solidFill>
                <a:effectLst/>
                <a:uLnTx/>
                <a:uFillTx/>
              </a:rPr>
              <a:t>Ondertitel</a:t>
            </a:r>
            <a:endParaRPr kumimoji="0" lang="en-GB" sz="1800" b="0" i="0" u="none" strike="noStrike" kern="0" cap="none" spc="0" normalizeH="0" baseline="0" noProof="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635002" y="2262387"/>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rPr>
              <a:t>Datum, </a:t>
            </a:r>
            <a:r>
              <a:rPr kumimoji="0" lang="en-GB" sz="1800" b="0" i="0" u="none" strike="noStrike" kern="0" cap="none" spc="0" normalizeH="0" baseline="0" noProof="0" err="1">
                <a:ln>
                  <a:noFill/>
                </a:ln>
                <a:solidFill>
                  <a:srgbClr val="FFFFFF"/>
                </a:solidFill>
                <a:effectLst/>
                <a:uLnTx/>
                <a:uFillTx/>
              </a:rPr>
              <a:t>Auteursnaam</a:t>
            </a:r>
            <a:endParaRPr kumimoji="0" lang="en-GB" sz="1800" b="0" i="0" u="none" strike="noStrike" kern="0" cap="none" spc="0" normalizeH="0" baseline="0" noProof="0">
              <a:ln>
                <a:noFill/>
              </a:ln>
              <a:solidFill>
                <a:srgbClr val="FFFFFF"/>
              </a:solidFill>
              <a:effectLst/>
              <a:uLnTx/>
              <a:uFillTx/>
            </a:endParaRPr>
          </a:p>
        </p:txBody>
      </p:sp>
      <p:sp>
        <p:nvSpPr>
          <p:cNvPr id="16" name="Tijdelijke aanduiding voor afbeelding 24"/>
          <p:cNvSpPr>
            <a:spLocks noGrp="1" noChangeAspect="1"/>
          </p:cNvSpPr>
          <p:nvPr>
            <p:ph type="pic" sz="quarter" idx="24" hasCustomPrompt="1"/>
          </p:nvPr>
        </p:nvSpPr>
        <p:spPr>
          <a:xfrm>
            <a:off x="6121485"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17" name="Tijdelijke aanduiding voor afbeelding 24"/>
          <p:cNvSpPr>
            <a:spLocks noGrp="1" noChangeAspect="1"/>
          </p:cNvSpPr>
          <p:nvPr>
            <p:ph type="pic" sz="quarter" idx="25" hasCustomPrompt="1"/>
          </p:nvPr>
        </p:nvSpPr>
        <p:spPr>
          <a:xfrm>
            <a:off x="8184151"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18" name="Tijdelijke aanduiding voor afbeelding 24"/>
          <p:cNvSpPr>
            <a:spLocks noGrp="1" noChangeAspect="1"/>
          </p:cNvSpPr>
          <p:nvPr>
            <p:ph type="pic" sz="quarter" idx="26" hasCustomPrompt="1"/>
          </p:nvPr>
        </p:nvSpPr>
        <p:spPr>
          <a:xfrm>
            <a:off x="10246817"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Tree>
    <p:extLst>
      <p:ext uri="{BB962C8B-B14F-4D97-AF65-F5344CB8AC3E}">
        <p14:creationId xmlns:p14="http://schemas.microsoft.com/office/powerpoint/2010/main" val="26982027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655517" y="230188"/>
            <a:ext cx="4368000" cy="1353086"/>
          </a:xfrm>
        </p:spPr>
        <p:txBody>
          <a:bodyPr/>
          <a:lstStyle>
            <a:lvl1pPr>
              <a:defRPr/>
            </a:lvl1p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3" name="Tijdelijke aanduiding voor afbeelding 24"/>
          <p:cNvSpPr>
            <a:spLocks noGrp="1" noChangeAspect="1"/>
          </p:cNvSpPr>
          <p:nvPr>
            <p:ph type="pic" sz="quarter" idx="16"/>
          </p:nvPr>
        </p:nvSpPr>
        <p:spPr>
          <a:xfrm>
            <a:off x="5200008" y="226800"/>
            <a:ext cx="6720000" cy="57358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4" name="Tijdelijke aanduiding voor tekst 4"/>
          <p:cNvSpPr>
            <a:spLocks noGrp="1"/>
          </p:cNvSpPr>
          <p:nvPr>
            <p:ph type="body" sz="quarter" idx="17"/>
          </p:nvPr>
        </p:nvSpPr>
        <p:spPr>
          <a:xfrm>
            <a:off x="660403" y="1840012"/>
            <a:ext cx="4368800" cy="4122638"/>
          </a:xfrm>
        </p:spPr>
        <p:txBody>
          <a:bodyPr lIns="36000"/>
          <a:lstStyle>
            <a:lvl1pPr marL="0" indent="0">
              <a:buNone/>
              <a:defRPr>
                <a:solidFill>
                  <a:schemeClr val="tx1"/>
                </a:solidFill>
              </a:defRPr>
            </a:lvl1p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25396550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7"/>
            <a:ext cx="11257061" cy="838800"/>
          </a:xfrm>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3" name="Tijdelijke aanduiding voor afbeelding 24"/>
          <p:cNvSpPr>
            <a:spLocks noGrp="1" noChangeAspect="1"/>
          </p:cNvSpPr>
          <p:nvPr>
            <p:ph type="pic" sz="quarter" idx="16"/>
          </p:nvPr>
        </p:nvSpPr>
        <p:spPr>
          <a:xfrm>
            <a:off x="716825" y="1933314"/>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4" name="Tijdelijke aanduiding voor afbeelding 24"/>
          <p:cNvSpPr>
            <a:spLocks noGrp="1" noChangeAspect="1"/>
          </p:cNvSpPr>
          <p:nvPr>
            <p:ph type="pic" sz="quarter" idx="17"/>
          </p:nvPr>
        </p:nvSpPr>
        <p:spPr>
          <a:xfrm>
            <a:off x="4557616" y="1933314"/>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5" name="Tijdelijke aanduiding voor afbeelding 24"/>
          <p:cNvSpPr>
            <a:spLocks noGrp="1" noChangeAspect="1"/>
          </p:cNvSpPr>
          <p:nvPr>
            <p:ph type="pic" sz="quarter" idx="18"/>
          </p:nvPr>
        </p:nvSpPr>
        <p:spPr>
          <a:xfrm>
            <a:off x="8398407" y="1933314"/>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7" name="Tijdelijke aanduiding voor tekst 6"/>
          <p:cNvSpPr>
            <a:spLocks noGrp="1"/>
          </p:cNvSpPr>
          <p:nvPr>
            <p:ph type="body" sz="quarter" idx="19"/>
          </p:nvPr>
        </p:nvSpPr>
        <p:spPr>
          <a:xfrm>
            <a:off x="654051"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err="1"/>
              <a:t>Klik</a:t>
            </a:r>
            <a:r>
              <a:rPr lang="en-GB"/>
              <a:t> om de </a:t>
            </a:r>
            <a:r>
              <a:rPr lang="en-GB" err="1"/>
              <a:t>modelstijl</a:t>
            </a:r>
            <a:endParaRPr lang="en-GB"/>
          </a:p>
        </p:txBody>
      </p:sp>
      <p:sp>
        <p:nvSpPr>
          <p:cNvPr id="8" name="Tijdelijke aanduiding voor tekst 6"/>
          <p:cNvSpPr>
            <a:spLocks noGrp="1"/>
          </p:cNvSpPr>
          <p:nvPr>
            <p:ph type="body" sz="quarter" idx="20"/>
          </p:nvPr>
        </p:nvSpPr>
        <p:spPr>
          <a:xfrm>
            <a:off x="4488227"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err="1"/>
              <a:t>Klik</a:t>
            </a:r>
            <a:r>
              <a:rPr lang="en-GB"/>
              <a:t> om de </a:t>
            </a:r>
            <a:r>
              <a:rPr lang="en-GB" err="1"/>
              <a:t>modelstijl</a:t>
            </a:r>
            <a:endParaRPr lang="en-GB"/>
          </a:p>
        </p:txBody>
      </p:sp>
      <p:sp>
        <p:nvSpPr>
          <p:cNvPr id="9" name="Tijdelijke aanduiding voor tekst 6"/>
          <p:cNvSpPr>
            <a:spLocks noGrp="1"/>
          </p:cNvSpPr>
          <p:nvPr>
            <p:ph type="body" sz="quarter" idx="21"/>
          </p:nvPr>
        </p:nvSpPr>
        <p:spPr>
          <a:xfrm>
            <a:off x="8322403"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err="1"/>
              <a:t>Klik</a:t>
            </a:r>
            <a:r>
              <a:rPr lang="en-GB"/>
              <a:t> om de </a:t>
            </a:r>
            <a:r>
              <a:rPr lang="en-GB" err="1"/>
              <a:t>modelstijl</a:t>
            </a:r>
            <a:endParaRPr lang="en-GB"/>
          </a:p>
        </p:txBody>
      </p:sp>
      <p:sp>
        <p:nvSpPr>
          <p:cNvPr id="10" name="Tijdelijke aanduiding voor tekst 6"/>
          <p:cNvSpPr>
            <a:spLocks noGrp="1"/>
          </p:cNvSpPr>
          <p:nvPr>
            <p:ph type="body" sz="quarter" idx="22"/>
          </p:nvPr>
        </p:nvSpPr>
        <p:spPr>
          <a:xfrm>
            <a:off x="654051"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err="1"/>
              <a:t>Klik</a:t>
            </a:r>
            <a:r>
              <a:rPr lang="en-GB"/>
              <a:t> om de </a:t>
            </a:r>
            <a:r>
              <a:rPr lang="en-GB" err="1"/>
              <a:t>modelstijl</a:t>
            </a:r>
            <a:endParaRPr lang="en-GB"/>
          </a:p>
        </p:txBody>
      </p:sp>
      <p:sp>
        <p:nvSpPr>
          <p:cNvPr id="11" name="Tijdelijke aanduiding voor tekst 6"/>
          <p:cNvSpPr>
            <a:spLocks noGrp="1"/>
          </p:cNvSpPr>
          <p:nvPr>
            <p:ph type="body" sz="quarter" idx="23"/>
          </p:nvPr>
        </p:nvSpPr>
        <p:spPr>
          <a:xfrm>
            <a:off x="4487567"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err="1"/>
              <a:t>Klik</a:t>
            </a:r>
            <a:r>
              <a:rPr lang="en-GB"/>
              <a:t> om de </a:t>
            </a:r>
            <a:r>
              <a:rPr lang="en-GB" err="1"/>
              <a:t>modelstijl</a:t>
            </a:r>
            <a:endParaRPr lang="en-GB"/>
          </a:p>
        </p:txBody>
      </p:sp>
      <p:sp>
        <p:nvSpPr>
          <p:cNvPr id="12" name="Tijdelijke aanduiding voor tekst 6"/>
          <p:cNvSpPr>
            <a:spLocks noGrp="1"/>
          </p:cNvSpPr>
          <p:nvPr>
            <p:ph type="body" sz="quarter" idx="24"/>
          </p:nvPr>
        </p:nvSpPr>
        <p:spPr>
          <a:xfrm>
            <a:off x="8322403"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err="1"/>
              <a:t>Klik</a:t>
            </a:r>
            <a:r>
              <a:rPr lang="en-GB"/>
              <a:t> om de </a:t>
            </a:r>
            <a:r>
              <a:rPr lang="en-GB" err="1"/>
              <a:t>modelstijl</a:t>
            </a:r>
            <a:endParaRPr lang="en-GB"/>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3524361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C1DCB94F-3DA9-4397-8B8E-DF58B1116E62}" type="datetimeFigureOut">
              <a:rPr lang="nl-NL" smtClean="0"/>
              <a:t>19-1-2023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5D5D806-4953-4C6A-9266-12D890725FF1}" type="slidenum">
              <a:rPr lang="nl-NL" smtClean="0"/>
              <a:t>‹nr.›</a:t>
            </a:fld>
            <a:endParaRPr lang="nl-NL"/>
          </a:p>
        </p:txBody>
      </p:sp>
    </p:spTree>
    <p:extLst>
      <p:ext uri="{BB962C8B-B14F-4D97-AF65-F5344CB8AC3E}">
        <p14:creationId xmlns:p14="http://schemas.microsoft.com/office/powerpoint/2010/main" val="20735332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7"/>
            <a:ext cx="11257061" cy="838800"/>
          </a:xfrm>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3" name="Tijdelijke aanduiding voor afbeelding 24"/>
          <p:cNvSpPr>
            <a:spLocks noGrp="1" noChangeAspect="1"/>
          </p:cNvSpPr>
          <p:nvPr>
            <p:ph type="pic" sz="quarter" idx="16"/>
          </p:nvPr>
        </p:nvSpPr>
        <p:spPr>
          <a:xfrm>
            <a:off x="715199" y="1929601"/>
            <a:ext cx="5472000" cy="4027383"/>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5" name="Tijdelijke aanduiding voor afbeelding 24"/>
          <p:cNvSpPr>
            <a:spLocks noGrp="1" noChangeAspect="1"/>
          </p:cNvSpPr>
          <p:nvPr>
            <p:ph type="pic" sz="quarter" idx="17"/>
          </p:nvPr>
        </p:nvSpPr>
        <p:spPr>
          <a:xfrm>
            <a:off x="6434881" y="1929600"/>
            <a:ext cx="5472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10236299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715200" y="1402557"/>
            <a:ext cx="11203200" cy="45529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2" name="Titel 1"/>
          <p:cNvSpPr>
            <a:spLocks noGrp="1"/>
          </p:cNvSpPr>
          <p:nvPr>
            <p:ph type="title"/>
          </p:nvPr>
        </p:nvSpPr>
        <p:spPr>
          <a:xfrm>
            <a:off x="655523" y="230187"/>
            <a:ext cx="11257061" cy="838800"/>
          </a:xfrm>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15141540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715200" y="233362"/>
            <a:ext cx="5348469" cy="57204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4" name="Tijdelijke aanduiding voor afbeelding 24"/>
          <p:cNvSpPr>
            <a:spLocks noGrp="1"/>
          </p:cNvSpPr>
          <p:nvPr>
            <p:ph type="pic" sz="quarter" idx="17"/>
          </p:nvPr>
        </p:nvSpPr>
        <p:spPr>
          <a:xfrm>
            <a:off x="6436353" y="233363"/>
            <a:ext cx="5472000" cy="5719559"/>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28298450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1" y="0"/>
            <a:ext cx="12191999" cy="685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4" name="Titel 1"/>
          <p:cNvSpPr>
            <a:spLocks noGrp="1"/>
          </p:cNvSpPr>
          <p:nvPr>
            <p:ph type="title"/>
          </p:nvPr>
        </p:nvSpPr>
        <p:spPr bwMode="white">
          <a:xfrm>
            <a:off x="655523" y="230189"/>
            <a:ext cx="11257061"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2" name="Tijdelijke aanduiding voor dianummer 1"/>
          <p:cNvSpPr>
            <a:spLocks noGrp="1"/>
          </p:cNvSpPr>
          <p:nvPr>
            <p:ph type="sldNum" sz="quarter" idx="17"/>
          </p:nvPr>
        </p:nvSpPr>
        <p:spPr/>
        <p:txBody>
          <a:bodyPr/>
          <a:lstStyle>
            <a:lvl1pPr>
              <a:defRPr>
                <a:solidFill>
                  <a:schemeClr val="bg1"/>
                </a:solidFill>
              </a:defRPr>
            </a:lvl1p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15351075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Empty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32137430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40125"/>
          </a:xfrm>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3" name="Tijdelijke aanduiding voor grafiek 5"/>
          <p:cNvSpPr>
            <a:spLocks noGrp="1"/>
          </p:cNvSpPr>
          <p:nvPr>
            <p:ph type="chart" sz="quarter" idx="17"/>
          </p:nvPr>
        </p:nvSpPr>
        <p:spPr>
          <a:xfrm>
            <a:off x="583095" y="1752601"/>
            <a:ext cx="11469204" cy="4314825"/>
          </a:xfrm>
          <a:noFill/>
        </p:spPr>
        <p:txBody>
          <a:bodyPr/>
          <a:lstStyle>
            <a:lvl1pPr>
              <a:defRPr>
                <a:solidFill>
                  <a:schemeClr val="bg2"/>
                </a:solidFill>
              </a:defRPr>
            </a:lvl1pPr>
          </a:lstStyle>
          <a:p>
            <a:endParaRPr lang="nl-NL"/>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42595476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7"/>
            <a:ext cx="11257061" cy="838800"/>
          </a:xfrm>
        </p:spPr>
        <p:txBody>
          <a:bodyPr/>
          <a:lstStyle>
            <a:lvl1pPr>
              <a:defRPr/>
            </a:lvl1p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5" name="Tijdelijke aanduiding voor tabel 4"/>
          <p:cNvSpPr>
            <a:spLocks noGrp="1"/>
          </p:cNvSpPr>
          <p:nvPr>
            <p:ph type="tbl" sz="quarter" idx="10"/>
          </p:nvPr>
        </p:nvSpPr>
        <p:spPr>
          <a:xfrm>
            <a:off x="717551" y="1933575"/>
            <a:ext cx="11197452" cy="4028400"/>
          </a:xfrm>
        </p:spPr>
        <p:txBody>
          <a:bodyPr/>
          <a:lstStyle>
            <a:lvl1pPr>
              <a:defRPr>
                <a:solidFill>
                  <a:schemeClr val="bg2"/>
                </a:solidFill>
              </a:defRPr>
            </a:lvl1pPr>
          </a:lstStyle>
          <a:p>
            <a:endParaRPr lang="nl-NL"/>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32771602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8" name="Tijdelijke aanduiding voor tekst 4"/>
          <p:cNvSpPr>
            <a:spLocks noGrp="1"/>
          </p:cNvSpPr>
          <p:nvPr>
            <p:ph type="body" sz="quarter" idx="17"/>
          </p:nvPr>
        </p:nvSpPr>
        <p:spPr>
          <a:xfrm>
            <a:off x="660401" y="1835250"/>
            <a:ext cx="4368800" cy="4127400"/>
          </a:xfrm>
        </p:spPr>
        <p:txBody>
          <a:bodyPr lIns="36000"/>
          <a:lstStyle>
            <a:lvl1pPr marL="0" indent="0">
              <a:buNone/>
              <a:defRPr>
                <a:solidFill>
                  <a:schemeClr val="tx1"/>
                </a:solidFill>
              </a:defRPr>
            </a:lvl1p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a:p>
        </p:txBody>
      </p:sp>
    </p:spTree>
    <p:extLst>
      <p:ext uri="{BB962C8B-B14F-4D97-AF65-F5344CB8AC3E}">
        <p14:creationId xmlns:p14="http://schemas.microsoft.com/office/powerpoint/2010/main" val="41065608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End slide with multiple logo's">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8" name="Tijdelijke aanduiding voor tekst 4"/>
          <p:cNvSpPr>
            <a:spLocks noGrp="1"/>
          </p:cNvSpPr>
          <p:nvPr>
            <p:ph type="body" sz="quarter" idx="17"/>
          </p:nvPr>
        </p:nvSpPr>
        <p:spPr>
          <a:xfrm>
            <a:off x="660401" y="1835250"/>
            <a:ext cx="4368800" cy="3657600"/>
          </a:xfrm>
        </p:spPr>
        <p:txBody>
          <a:bodyPr lIns="36000"/>
          <a:lstStyle>
            <a:lvl1pPr marL="0" indent="0">
              <a:buNone/>
              <a:defRPr>
                <a:solidFill>
                  <a:schemeClr val="tx1"/>
                </a:solidFill>
              </a:defRPr>
            </a:lvl1p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p:txBody>
      </p:sp>
      <p:sp>
        <p:nvSpPr>
          <p:cNvPr id="12" name="Tijdelijke aanduiding voor afbeelding 24"/>
          <p:cNvSpPr>
            <a:spLocks noGrp="1" noChangeAspect="1"/>
          </p:cNvSpPr>
          <p:nvPr>
            <p:ph type="pic" sz="quarter" idx="18" hasCustomPrompt="1"/>
          </p:nvPr>
        </p:nvSpPr>
        <p:spPr>
          <a:xfrm>
            <a:off x="4058818"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13" name="Tijdelijke aanduiding voor afbeelding 24"/>
          <p:cNvSpPr>
            <a:spLocks noGrp="1" noChangeAspect="1"/>
          </p:cNvSpPr>
          <p:nvPr>
            <p:ph type="pic" sz="quarter" idx="24" hasCustomPrompt="1"/>
          </p:nvPr>
        </p:nvSpPr>
        <p:spPr>
          <a:xfrm>
            <a:off x="6121485"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14" name="Tijdelijke aanduiding voor afbeelding 24"/>
          <p:cNvSpPr>
            <a:spLocks noGrp="1" noChangeAspect="1"/>
          </p:cNvSpPr>
          <p:nvPr>
            <p:ph type="pic" sz="quarter" idx="25" hasCustomPrompt="1"/>
          </p:nvPr>
        </p:nvSpPr>
        <p:spPr>
          <a:xfrm>
            <a:off x="8184151"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15" name="Tijdelijke aanduiding voor afbeelding 24"/>
          <p:cNvSpPr>
            <a:spLocks noGrp="1" noChangeAspect="1"/>
          </p:cNvSpPr>
          <p:nvPr>
            <p:ph type="pic" sz="quarter" idx="26" hasCustomPrompt="1"/>
          </p:nvPr>
        </p:nvSpPr>
        <p:spPr>
          <a:xfrm>
            <a:off x="10246817"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1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Tree>
    <p:extLst>
      <p:ext uri="{BB962C8B-B14F-4D97-AF65-F5344CB8AC3E}">
        <p14:creationId xmlns:p14="http://schemas.microsoft.com/office/powerpoint/2010/main" val="31733974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el 1"/>
          <p:cNvSpPr>
            <a:spLocks noGrp="1"/>
          </p:cNvSpPr>
          <p:nvPr>
            <p:ph type="title"/>
          </p:nvPr>
        </p:nvSpPr>
        <p:spPr>
          <a:xfrm>
            <a:off x="655524" y="230190"/>
            <a:ext cx="11257061" cy="791650"/>
          </a:xfrm>
        </p:spPr>
        <p:txBody>
          <a:bodyPr/>
          <a:lstStyle/>
          <a:p>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3" name="Tijdelijke aanduiding voor afbeelding 24"/>
          <p:cNvSpPr>
            <a:spLocks noGrp="1" noChangeAspect="1"/>
          </p:cNvSpPr>
          <p:nvPr>
            <p:ph type="pic" sz="quarter" idx="13"/>
          </p:nvPr>
        </p:nvSpPr>
        <p:spPr bwMode="auto">
          <a:xfrm>
            <a:off x="635344" y="3307559"/>
            <a:ext cx="3530600" cy="2647951"/>
          </a:xfrm>
          <a:prstGeom prst="ellipse">
            <a:avLst/>
          </a:prstGeom>
          <a:solidFill>
            <a:schemeClr val="accent3"/>
          </a:solidFill>
          <a:ln>
            <a:noFill/>
          </a:ln>
        </p:spPr>
        <p:txBody>
          <a:bodyPr anchor="ctr"/>
          <a:lstStyle>
            <a:lvl1pPr marL="0" indent="0" algn="ctr">
              <a:buNone/>
              <a:defRPr sz="800"/>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6" name="Tijdelijke aanduiding voor afbeelding 24"/>
          <p:cNvSpPr>
            <a:spLocks noGrp="1" noChangeAspect="1"/>
          </p:cNvSpPr>
          <p:nvPr>
            <p:ph type="pic" sz="quarter" idx="19"/>
          </p:nvPr>
        </p:nvSpPr>
        <p:spPr bwMode="auto">
          <a:xfrm>
            <a:off x="8411757" y="3307559"/>
            <a:ext cx="3530600" cy="2647951"/>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7" name="Tijdelijke aanduiding voor afbeelding 24"/>
          <p:cNvSpPr>
            <a:spLocks noGrp="1" noChangeAspect="1"/>
          </p:cNvSpPr>
          <p:nvPr>
            <p:ph type="pic" sz="quarter" idx="16"/>
          </p:nvPr>
        </p:nvSpPr>
        <p:spPr bwMode="auto">
          <a:xfrm>
            <a:off x="6286207" y="3307559"/>
            <a:ext cx="3530600" cy="2647951"/>
          </a:xfrm>
          <a:prstGeom prst="ellipse">
            <a:avLst/>
          </a:prstGeom>
          <a:solidFill>
            <a:schemeClr val="accent3"/>
          </a:solidFill>
          <a:ln>
            <a:noFill/>
          </a:ln>
        </p:spPr>
        <p:txBody>
          <a:bodyPr anchor="ctr"/>
          <a:lstStyle>
            <a:lvl1pPr marL="0" indent="0" algn="ctr">
              <a:buNone/>
              <a:defRPr sz="800"/>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8" name="Tijdelijke aanduiding voor afbeelding 24"/>
          <p:cNvSpPr>
            <a:spLocks noGrp="1" noChangeAspect="1"/>
          </p:cNvSpPr>
          <p:nvPr>
            <p:ph type="pic" sz="quarter" idx="15"/>
          </p:nvPr>
        </p:nvSpPr>
        <p:spPr bwMode="auto">
          <a:xfrm>
            <a:off x="4160656" y="3307559"/>
            <a:ext cx="3530600" cy="2647951"/>
          </a:xfrm>
          <a:prstGeom prst="ellipse">
            <a:avLst/>
          </a:prstGeom>
          <a:solidFill>
            <a:srgbClr val="D5D2CA"/>
          </a:solidFill>
          <a:ln>
            <a:noFill/>
          </a:ln>
        </p:spPr>
        <p:txBody>
          <a:bodyPr anchor="ctr"/>
          <a:lstStyle>
            <a:lvl1pPr marL="0" indent="0" algn="ctr">
              <a:buNone/>
              <a:defRPr sz="800"/>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4" name="Tijdelijke aanduiding voor tekst 4"/>
          <p:cNvSpPr>
            <a:spLocks noGrp="1"/>
          </p:cNvSpPr>
          <p:nvPr>
            <p:ph type="body" sz="quarter" idx="17"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377"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err="1">
                <a:ln>
                  <a:noFill/>
                </a:ln>
                <a:solidFill>
                  <a:srgbClr val="FFFFFF"/>
                </a:solidFill>
                <a:effectLst/>
                <a:uLnTx/>
                <a:uFillTx/>
              </a:rPr>
              <a:t>Ondertitel</a:t>
            </a:r>
            <a:endParaRPr kumimoji="0" lang="en-GB" sz="1800" b="0" i="0" u="none" strike="noStrike" kern="0" cap="none" spc="0" normalizeH="0" baseline="0" noProof="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638179" y="2262388"/>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377"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rPr>
              <a:t>Datum, </a:t>
            </a:r>
            <a:r>
              <a:rPr kumimoji="0" lang="en-GB" sz="1800" b="0" i="0" u="none" strike="noStrike" kern="0" cap="none" spc="0" normalizeH="0" baseline="0" noProof="0" err="1">
                <a:ln>
                  <a:noFill/>
                </a:ln>
                <a:solidFill>
                  <a:srgbClr val="FFFFFF"/>
                </a:solidFill>
                <a:effectLst/>
                <a:uLnTx/>
                <a:uFillTx/>
              </a:rPr>
              <a:t>Auteursnaam</a:t>
            </a:r>
            <a:endParaRPr kumimoji="0" lang="en-GB"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2121447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C1DCB94F-3DA9-4397-8B8E-DF58B1116E62}" type="datetimeFigureOut">
              <a:rPr lang="nl-NL" smtClean="0"/>
              <a:t>19-1-2023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5D5D806-4953-4C6A-9266-12D890725FF1}" type="slidenum">
              <a:rPr lang="nl-NL" smtClean="0"/>
              <a:t>‹nr.›</a:t>
            </a:fld>
            <a:endParaRPr lang="nl-NL"/>
          </a:p>
        </p:txBody>
      </p:sp>
    </p:spTree>
    <p:extLst>
      <p:ext uri="{BB962C8B-B14F-4D97-AF65-F5344CB8AC3E}">
        <p14:creationId xmlns:p14="http://schemas.microsoft.com/office/powerpoint/2010/main" val="20225122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nl-NL"/>
              <a:t>Klik om de stijl te bewerken</a:t>
            </a:r>
            <a:endParaRPr lang="en-GB"/>
          </a:p>
        </p:txBody>
      </p:sp>
      <p:sp>
        <p:nvSpPr>
          <p:cNvPr id="14" name="Tijdelijke aanduiding voor afbeelding 24"/>
          <p:cNvSpPr>
            <a:spLocks noGrp="1" noChangeAspect="1"/>
          </p:cNvSpPr>
          <p:nvPr>
            <p:ph type="pic" sz="quarter" idx="13"/>
          </p:nvPr>
        </p:nvSpPr>
        <p:spPr bwMode="auto">
          <a:xfrm>
            <a:off x="623419"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15" name="Tijdelijke aanduiding voor afbeelding 24"/>
          <p:cNvSpPr>
            <a:spLocks noGrp="1" noChangeAspect="1"/>
          </p:cNvSpPr>
          <p:nvPr>
            <p:ph type="pic" sz="quarter" idx="19"/>
          </p:nvPr>
        </p:nvSpPr>
        <p:spPr bwMode="auto">
          <a:xfrm>
            <a:off x="8737567"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16" name="Tijdelijke aanduiding voor afbeelding 24"/>
          <p:cNvSpPr>
            <a:spLocks noGrp="1" noChangeAspect="1"/>
          </p:cNvSpPr>
          <p:nvPr>
            <p:ph type="pic" sz="quarter" idx="16"/>
          </p:nvPr>
        </p:nvSpPr>
        <p:spPr bwMode="auto">
          <a:xfrm>
            <a:off x="6612016"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17" name="Tijdelijke aanduiding voor afbeelding 24"/>
          <p:cNvSpPr>
            <a:spLocks noGrp="1" noChangeAspect="1"/>
          </p:cNvSpPr>
          <p:nvPr>
            <p:ph type="pic" sz="quarter" idx="15"/>
          </p:nvPr>
        </p:nvSpPr>
        <p:spPr bwMode="auto">
          <a:xfrm>
            <a:off x="4486465"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18" name="Tijdelijke aanduiding voor tekst 21"/>
          <p:cNvSpPr>
            <a:spLocks noGrp="1"/>
          </p:cNvSpPr>
          <p:nvPr>
            <p:ph type="body" sz="quarter" idx="20"/>
          </p:nvPr>
        </p:nvSpPr>
        <p:spPr>
          <a:xfrm>
            <a:off x="674475" y="1646495"/>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a:t>Klik om de modelstijlen te bewerken</a:t>
            </a:r>
            <a:endParaRPr lang="en-GB"/>
          </a:p>
        </p:txBody>
      </p:sp>
      <p:sp>
        <p:nvSpPr>
          <p:cNvPr id="19" name="Tijdelijke aanduiding voor tekst 21"/>
          <p:cNvSpPr>
            <a:spLocks noGrp="1"/>
          </p:cNvSpPr>
          <p:nvPr>
            <p:ph type="body" sz="quarter" idx="21"/>
          </p:nvPr>
        </p:nvSpPr>
        <p:spPr>
          <a:xfrm>
            <a:off x="674475" y="2197581"/>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a:t>Klik om de modelstijlen te bewerken</a:t>
            </a:r>
            <a:endParaRPr lang="en-GB"/>
          </a:p>
        </p:txBody>
      </p:sp>
    </p:spTree>
    <p:extLst>
      <p:ext uri="{BB962C8B-B14F-4D97-AF65-F5344CB8AC3E}">
        <p14:creationId xmlns:p14="http://schemas.microsoft.com/office/powerpoint/2010/main" val="23169024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3" name="Tijdelijke aanduiding voor tekst 6"/>
          <p:cNvSpPr>
            <a:spLocks noGrp="1"/>
          </p:cNvSpPr>
          <p:nvPr>
            <p:ph type="body" sz="quarter" idx="10"/>
          </p:nvPr>
        </p:nvSpPr>
        <p:spPr>
          <a:xfrm>
            <a:off x="657600" y="1824000"/>
            <a:ext cx="11198400" cy="41232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p>
        </p:txBody>
      </p:sp>
      <p:sp>
        <p:nvSpPr>
          <p:cNvPr id="5" name="Titel 4"/>
          <p:cNvSpPr>
            <a:spLocks noGrp="1"/>
          </p:cNvSpPr>
          <p:nvPr>
            <p:ph type="title"/>
          </p:nvPr>
        </p:nvSpPr>
        <p:spPr/>
        <p:txBody>
          <a:bodyPr/>
          <a:lstStyle/>
          <a:p>
            <a:r>
              <a:rPr lang="nl-NL"/>
              <a:t>Klik om de stijl te bewerken</a:t>
            </a:r>
            <a:endParaRPr lang="en-GB"/>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32628250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3"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p:txBody>
      </p:sp>
      <p:sp>
        <p:nvSpPr>
          <p:cNvPr id="4" name="Tijdelijke aanduiding voor tekst 6"/>
          <p:cNvSpPr>
            <a:spLocks noGrp="1"/>
          </p:cNvSpPr>
          <p:nvPr>
            <p:ph type="body" sz="quarter" idx="11"/>
          </p:nvPr>
        </p:nvSpPr>
        <p:spPr>
          <a:xfrm>
            <a:off x="6381067" y="1824000"/>
            <a:ext cx="5472000" cy="41232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24494096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6" name="Tijdelijke aanduiding voor dianummer 5"/>
          <p:cNvSpPr>
            <a:spLocks noGrp="1"/>
          </p:cNvSpPr>
          <p:nvPr>
            <p:ph type="sldNum" sz="quarter" idx="18"/>
          </p:nvPr>
        </p:nvSpPr>
        <p:spPr/>
        <p:txBody>
          <a:bodyPr/>
          <a:lstStyle/>
          <a:p>
            <a:pPr algn="r"/>
            <a:fld id="{F25965E0-7062-474C-8671-DB3A3CE669B0}" type="slidenum">
              <a:rPr lang="nl-NL" smtClean="0"/>
              <a:pPr algn="r"/>
              <a:t>‹nr.›</a:t>
            </a:fld>
            <a:endParaRPr lang="nl-NL"/>
          </a:p>
        </p:txBody>
      </p:sp>
      <p:sp>
        <p:nvSpPr>
          <p:cNvPr id="7"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p:txBody>
      </p:sp>
      <p:sp>
        <p:nvSpPr>
          <p:cNvPr id="8" name="Tijdelijke aanduiding voor afbeelding 24"/>
          <p:cNvSpPr>
            <a:spLocks noGrp="1" noChangeAspect="1"/>
          </p:cNvSpPr>
          <p:nvPr>
            <p:ph type="pic" sz="quarter" idx="17"/>
          </p:nvPr>
        </p:nvSpPr>
        <p:spPr>
          <a:xfrm>
            <a:off x="6437869" y="1966385"/>
            <a:ext cx="5401988" cy="3981449"/>
          </a:xfrm>
          <a:prstGeom prst="rect">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Tree>
    <p:extLst>
      <p:ext uri="{BB962C8B-B14F-4D97-AF65-F5344CB8AC3E}">
        <p14:creationId xmlns:p14="http://schemas.microsoft.com/office/powerpoint/2010/main" val="6243263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6" name="Tijdelijke aanduiding voor grafiek 5"/>
          <p:cNvSpPr>
            <a:spLocks noGrp="1"/>
          </p:cNvSpPr>
          <p:nvPr>
            <p:ph type="chart" sz="quarter" idx="17"/>
          </p:nvPr>
        </p:nvSpPr>
        <p:spPr>
          <a:xfrm>
            <a:off x="6388100" y="1819774"/>
            <a:ext cx="5469467" cy="4130177"/>
          </a:xfrm>
          <a:noFill/>
        </p:spPr>
        <p:txBody>
          <a:bodyPr/>
          <a:lstStyle>
            <a:lvl1pPr>
              <a:defRPr>
                <a:solidFill>
                  <a:schemeClr val="bg2"/>
                </a:solidFill>
              </a:defRPr>
            </a:lvl1pPr>
          </a:lstStyle>
          <a:p>
            <a:endParaRPr lang="nl-NL"/>
          </a:p>
        </p:txBody>
      </p:sp>
      <p:sp>
        <p:nvSpPr>
          <p:cNvPr id="5" name="Titel 4"/>
          <p:cNvSpPr>
            <a:spLocks noGrp="1"/>
          </p:cNvSpPr>
          <p:nvPr>
            <p:ph type="title"/>
          </p:nvPr>
        </p:nvSpPr>
        <p:spPr/>
        <p:txBody>
          <a:bodyPr/>
          <a:lstStyle/>
          <a:p>
            <a:r>
              <a:rPr lang="nl-NL"/>
              <a:t>Klik om de stijl te bewerken</a:t>
            </a:r>
            <a:endParaRPr lang="en-GB"/>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‹nr.›</a:t>
            </a:fld>
            <a:endParaRPr lang="nl-NL"/>
          </a:p>
        </p:txBody>
      </p:sp>
      <p:sp>
        <p:nvSpPr>
          <p:cNvPr id="8"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p:txBody>
      </p:sp>
    </p:spTree>
    <p:extLst>
      <p:ext uri="{BB962C8B-B14F-4D97-AF65-F5344CB8AC3E}">
        <p14:creationId xmlns:p14="http://schemas.microsoft.com/office/powerpoint/2010/main" val="7704863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5" name="Tijdelijke aanduiding voor tabel 4"/>
          <p:cNvSpPr>
            <a:spLocks noGrp="1"/>
          </p:cNvSpPr>
          <p:nvPr>
            <p:ph type="tbl" sz="quarter" idx="11"/>
          </p:nvPr>
        </p:nvSpPr>
        <p:spPr>
          <a:xfrm>
            <a:off x="6388100" y="1964267"/>
            <a:ext cx="5469467" cy="3985685"/>
          </a:xfrm>
        </p:spPr>
        <p:txBody>
          <a:bodyPr/>
          <a:lstStyle>
            <a:lvl1pPr>
              <a:defRPr>
                <a:solidFill>
                  <a:schemeClr val="bg2"/>
                </a:solidFill>
              </a:defRPr>
            </a:lvl1pPr>
          </a:lstStyle>
          <a:p>
            <a:endParaRPr lang="nl-NL"/>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‹nr.›</a:t>
            </a:fld>
            <a:endParaRPr lang="nl-NL"/>
          </a:p>
        </p:txBody>
      </p:sp>
      <p:sp>
        <p:nvSpPr>
          <p:cNvPr id="7"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p:txBody>
      </p:sp>
    </p:spTree>
    <p:extLst>
      <p:ext uri="{BB962C8B-B14F-4D97-AF65-F5344CB8AC3E}">
        <p14:creationId xmlns:p14="http://schemas.microsoft.com/office/powerpoint/2010/main" val="18867427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4" name="Tijdelijke aanduiding voor dianummer 3"/>
          <p:cNvSpPr>
            <a:spLocks noGrp="1"/>
          </p:cNvSpPr>
          <p:nvPr>
            <p:ph type="sldNum" sz="quarter" idx="11"/>
          </p:nvPr>
        </p:nvSpPr>
        <p:spPr/>
        <p:txBody>
          <a:bodyPr/>
          <a:lstStyle/>
          <a:p>
            <a:pPr algn="r"/>
            <a:fld id="{F25965E0-7062-474C-8671-DB3A3CE669B0}" type="slidenum">
              <a:rPr lang="nl-NL" smtClean="0"/>
              <a:pPr algn="r"/>
              <a:t>‹nr.›</a:t>
            </a:fld>
            <a:endParaRPr lang="nl-NL"/>
          </a:p>
        </p:txBody>
      </p:sp>
      <p:sp>
        <p:nvSpPr>
          <p:cNvPr id="5" name="Tijdelijke aanduiding voor SmartArt 7"/>
          <p:cNvSpPr>
            <a:spLocks noGrp="1"/>
          </p:cNvSpPr>
          <p:nvPr>
            <p:ph type="dgm" sz="quarter" idx="10"/>
          </p:nvPr>
        </p:nvSpPr>
        <p:spPr>
          <a:xfrm>
            <a:off x="657600" y="1824000"/>
            <a:ext cx="11198400" cy="4123200"/>
          </a:xfrm>
        </p:spPr>
        <p:txBody>
          <a:bodyPr/>
          <a:lstStyle/>
          <a:p>
            <a:endParaRPr lang="nl-NL"/>
          </a:p>
        </p:txBody>
      </p:sp>
    </p:spTree>
    <p:extLst>
      <p:ext uri="{BB962C8B-B14F-4D97-AF65-F5344CB8AC3E}">
        <p14:creationId xmlns:p14="http://schemas.microsoft.com/office/powerpoint/2010/main" val="22767262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4" name="Tijdelijke aanduiding voor dianummer 3"/>
          <p:cNvSpPr>
            <a:spLocks noGrp="1"/>
          </p:cNvSpPr>
          <p:nvPr>
            <p:ph type="sldNum" sz="quarter" idx="10"/>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33929719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hasCustomPrompt="1"/>
          </p:nvPr>
        </p:nvSpPr>
        <p:spPr>
          <a:xfrm>
            <a:off x="3057932"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a:t>Klik op het pictogram als u een logo wilt toevoegen</a:t>
            </a:r>
          </a:p>
        </p:txBody>
      </p:sp>
      <p:sp>
        <p:nvSpPr>
          <p:cNvPr id="16" name="Tijdelijke aanduiding voor afbeelding 24"/>
          <p:cNvSpPr>
            <a:spLocks noGrp="1"/>
          </p:cNvSpPr>
          <p:nvPr>
            <p:ph type="pic" sz="quarter" idx="24" hasCustomPrompt="1"/>
          </p:nvPr>
        </p:nvSpPr>
        <p:spPr>
          <a:xfrm>
            <a:off x="485750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a:t>Klik op het pictogram als u een logo wilt toevoegen</a:t>
            </a:r>
          </a:p>
        </p:txBody>
      </p:sp>
      <p:sp>
        <p:nvSpPr>
          <p:cNvPr id="17" name="Tijdelijke aanduiding voor afbeelding 24"/>
          <p:cNvSpPr>
            <a:spLocks noGrp="1"/>
          </p:cNvSpPr>
          <p:nvPr>
            <p:ph type="pic" sz="quarter" idx="25" hasCustomPrompt="1"/>
          </p:nvPr>
        </p:nvSpPr>
        <p:spPr>
          <a:xfrm>
            <a:off x="665707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a:t>Klik op het pictogram als u een logo wilt toevoegen</a:t>
            </a:r>
          </a:p>
        </p:txBody>
      </p:sp>
      <p:sp>
        <p:nvSpPr>
          <p:cNvPr id="18" name="Tijdelijke aanduiding voor afbeelding 24"/>
          <p:cNvSpPr>
            <a:spLocks noGrp="1"/>
          </p:cNvSpPr>
          <p:nvPr>
            <p:ph type="pic" sz="quarter" idx="26" hasCustomPrompt="1"/>
          </p:nvPr>
        </p:nvSpPr>
        <p:spPr>
          <a:xfrm>
            <a:off x="8456640"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a:t>Klik op het pictogram als u een logo wilt toevoegen</a:t>
            </a:r>
          </a:p>
        </p:txBody>
      </p:sp>
      <p:sp>
        <p:nvSpPr>
          <p:cNvPr id="2" name="Tijdelijke aanduiding voor dianummer 1"/>
          <p:cNvSpPr>
            <a:spLocks noGrp="1"/>
          </p:cNvSpPr>
          <p:nvPr>
            <p:ph type="sldNum" sz="quarter" idx="27"/>
          </p:nvPr>
        </p:nvSpPr>
        <p:spPr/>
        <p:txBody>
          <a:bodyPr/>
          <a:lstStyle/>
          <a:p>
            <a:pPr algn="r"/>
            <a:fld id="{F25965E0-7062-474C-8671-DB3A3CE669B0}" type="slidenum">
              <a:rPr lang="nl-NL" smtClean="0"/>
              <a:pPr algn="r"/>
              <a:t>‹nr.›</a:t>
            </a:fld>
            <a:endParaRPr lang="nl-NL"/>
          </a:p>
        </p:txBody>
      </p:sp>
      <p:sp>
        <p:nvSpPr>
          <p:cNvPr id="4" name="Titel 3"/>
          <p:cNvSpPr>
            <a:spLocks noGrp="1"/>
          </p:cNvSpPr>
          <p:nvPr>
            <p:ph type="title"/>
          </p:nvPr>
        </p:nvSpPr>
        <p:spPr/>
        <p:txBody>
          <a:bodyPr/>
          <a:lstStyle/>
          <a:p>
            <a:r>
              <a:rPr lang="nl-NL"/>
              <a:t>Klik om de stijl te bewerken</a:t>
            </a:r>
            <a:endParaRPr lang="en-GB"/>
          </a:p>
        </p:txBody>
      </p:sp>
      <p:sp>
        <p:nvSpPr>
          <p:cNvPr id="23" name="Tijdelijke aanduiding voor afbeelding 24"/>
          <p:cNvSpPr>
            <a:spLocks noGrp="1" noChangeAspect="1"/>
          </p:cNvSpPr>
          <p:nvPr>
            <p:ph type="pic" sz="quarter" idx="13"/>
          </p:nvPr>
        </p:nvSpPr>
        <p:spPr bwMode="auto">
          <a:xfrm>
            <a:off x="623419"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24" name="Tijdelijke aanduiding voor afbeelding 24"/>
          <p:cNvSpPr>
            <a:spLocks noGrp="1" noChangeAspect="1"/>
          </p:cNvSpPr>
          <p:nvPr>
            <p:ph type="pic" sz="quarter" idx="19"/>
          </p:nvPr>
        </p:nvSpPr>
        <p:spPr bwMode="auto">
          <a:xfrm>
            <a:off x="8737567"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25" name="Tijdelijke aanduiding voor afbeelding 24"/>
          <p:cNvSpPr>
            <a:spLocks noGrp="1" noChangeAspect="1"/>
          </p:cNvSpPr>
          <p:nvPr>
            <p:ph type="pic" sz="quarter" idx="28"/>
          </p:nvPr>
        </p:nvSpPr>
        <p:spPr bwMode="auto">
          <a:xfrm>
            <a:off x="6612016"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26" name="Tijdelijke aanduiding voor afbeelding 24"/>
          <p:cNvSpPr>
            <a:spLocks noGrp="1" noChangeAspect="1"/>
          </p:cNvSpPr>
          <p:nvPr>
            <p:ph type="pic" sz="quarter" idx="15"/>
          </p:nvPr>
        </p:nvSpPr>
        <p:spPr bwMode="auto">
          <a:xfrm>
            <a:off x="4486465"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27" name="Tijdelijke aanduiding voor tekst 21"/>
          <p:cNvSpPr>
            <a:spLocks noGrp="1"/>
          </p:cNvSpPr>
          <p:nvPr>
            <p:ph type="body" sz="quarter" idx="20"/>
          </p:nvPr>
        </p:nvSpPr>
        <p:spPr>
          <a:xfrm>
            <a:off x="674475" y="1646495"/>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a:t>Klik om de modelstijlen te bewerken</a:t>
            </a:r>
            <a:endParaRPr lang="en-GB"/>
          </a:p>
        </p:txBody>
      </p:sp>
      <p:sp>
        <p:nvSpPr>
          <p:cNvPr id="28" name="Tijdelijke aanduiding voor tekst 21"/>
          <p:cNvSpPr>
            <a:spLocks noGrp="1"/>
          </p:cNvSpPr>
          <p:nvPr>
            <p:ph type="body" sz="quarter" idx="21"/>
          </p:nvPr>
        </p:nvSpPr>
        <p:spPr>
          <a:xfrm>
            <a:off x="674475" y="2197581"/>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a:t>Klik om de modelstijlen te bewerken</a:t>
            </a:r>
            <a:endParaRPr lang="en-GB"/>
          </a:p>
        </p:txBody>
      </p:sp>
    </p:spTree>
    <p:extLst>
      <p:ext uri="{BB962C8B-B14F-4D97-AF65-F5344CB8AC3E}">
        <p14:creationId xmlns:p14="http://schemas.microsoft.com/office/powerpoint/2010/main" val="26640134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4"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en-GB"/>
              <a:t>Klik om de modelstijlen te bewerken</a:t>
            </a:r>
          </a:p>
        </p:txBody>
      </p:sp>
      <p:sp>
        <p:nvSpPr>
          <p:cNvPr id="6" name="Titel 5"/>
          <p:cNvSpPr>
            <a:spLocks noGrp="1"/>
          </p:cNvSpPr>
          <p:nvPr>
            <p:ph type="title"/>
          </p:nvPr>
        </p:nvSpPr>
        <p:spPr>
          <a:xfrm>
            <a:off x="748800" y="225613"/>
            <a:ext cx="5088000" cy="1296000"/>
          </a:xfrm>
        </p:spPr>
        <p:txBody>
          <a:bodyPr/>
          <a:lstStyle/>
          <a:p>
            <a:r>
              <a:rPr lang="nl-NL"/>
              <a:t>Klik om de stijl te bewerken</a:t>
            </a:r>
            <a:endParaRPr lang="en-GB"/>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‹nr.›</a:t>
            </a:fld>
            <a:endParaRPr lang="nl-NL"/>
          </a:p>
        </p:txBody>
      </p:sp>
      <p:sp>
        <p:nvSpPr>
          <p:cNvPr id="8" name="Tijdelijke aanduiding voor afbeelding 24"/>
          <p:cNvSpPr>
            <a:spLocks noGrp="1" noChangeAspect="1"/>
          </p:cNvSpPr>
          <p:nvPr>
            <p:ph type="pic" sz="quarter" idx="16"/>
          </p:nvPr>
        </p:nvSpPr>
        <p:spPr>
          <a:xfrm>
            <a:off x="6143451" y="226800"/>
            <a:ext cx="5712000" cy="5712000"/>
          </a:xfrm>
          <a:prstGeom prst="rect">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Tree>
    <p:extLst>
      <p:ext uri="{BB962C8B-B14F-4D97-AF65-F5344CB8AC3E}">
        <p14:creationId xmlns:p14="http://schemas.microsoft.com/office/powerpoint/2010/main" val="1845159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655524" y="230189"/>
            <a:ext cx="11257061" cy="839787"/>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3"/>
          </p:nvPr>
        </p:nvSpPr>
        <p:spPr bwMode="auto">
          <a:xfrm>
            <a:off x="635344"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8411757" y="3307559"/>
            <a:ext cx="353060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6286207"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4160656" y="3307559"/>
            <a:ext cx="353060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638178" y="2262387"/>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12692001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827617" y="1964268"/>
            <a:ext cx="3408000" cy="2640000"/>
          </a:xfrm>
          <a:prstGeom prst="rect">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
        <p:nvSpPr>
          <p:cNvPr id="4" name="Tijdelijke aanduiding voor afbeelding 24"/>
          <p:cNvSpPr>
            <a:spLocks noGrp="1" noChangeAspect="1"/>
          </p:cNvSpPr>
          <p:nvPr>
            <p:ph type="pic" sz="quarter" idx="17"/>
          </p:nvPr>
        </p:nvSpPr>
        <p:spPr>
          <a:xfrm>
            <a:off x="4638592" y="1964268"/>
            <a:ext cx="3408000" cy="2640000"/>
          </a:xfrm>
          <a:prstGeom prst="rect">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
        <p:nvSpPr>
          <p:cNvPr id="5" name="Tijdelijke aanduiding voor afbeelding 24"/>
          <p:cNvSpPr>
            <a:spLocks noGrp="1" noChangeAspect="1"/>
          </p:cNvSpPr>
          <p:nvPr>
            <p:ph type="pic" sz="quarter" idx="18"/>
          </p:nvPr>
        </p:nvSpPr>
        <p:spPr>
          <a:xfrm>
            <a:off x="8449567" y="1964268"/>
            <a:ext cx="3408000" cy="2640000"/>
          </a:xfrm>
          <a:prstGeom prst="rect">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
        <p:nvSpPr>
          <p:cNvPr id="13" name="Tijdelijke aanduiding voor dianummer 12"/>
          <p:cNvSpPr>
            <a:spLocks noGrp="1"/>
          </p:cNvSpPr>
          <p:nvPr>
            <p:ph type="sldNum" sz="quarter" idx="25"/>
          </p:nvPr>
        </p:nvSpPr>
        <p:spPr/>
        <p:txBody>
          <a:bodyPr/>
          <a:lstStyle/>
          <a:p>
            <a:pPr algn="r"/>
            <a:fld id="{F25965E0-7062-474C-8671-DB3A3CE669B0}" type="slidenum">
              <a:rPr lang="nl-NL" smtClean="0"/>
              <a:pPr algn="r"/>
              <a:t>‹nr.›</a:t>
            </a:fld>
            <a:endParaRPr lang="nl-NL"/>
          </a:p>
        </p:txBody>
      </p:sp>
      <p:sp>
        <p:nvSpPr>
          <p:cNvPr id="14" name="Titel 13"/>
          <p:cNvSpPr>
            <a:spLocks noGrp="1"/>
          </p:cNvSpPr>
          <p:nvPr>
            <p:ph type="title"/>
          </p:nvPr>
        </p:nvSpPr>
        <p:spPr/>
        <p:txBody>
          <a:bodyPr/>
          <a:lstStyle/>
          <a:p>
            <a:r>
              <a:rPr lang="nl-NL"/>
              <a:t>Klik om de stijl te bewerken</a:t>
            </a:r>
            <a:endParaRPr lang="en-GB"/>
          </a:p>
        </p:txBody>
      </p:sp>
      <p:sp>
        <p:nvSpPr>
          <p:cNvPr id="15" name="Tijdelijke aanduiding voor tekst 21"/>
          <p:cNvSpPr>
            <a:spLocks noGrp="1"/>
          </p:cNvSpPr>
          <p:nvPr>
            <p:ph type="body" sz="quarter" idx="20"/>
          </p:nvPr>
        </p:nvSpPr>
        <p:spPr>
          <a:xfrm>
            <a:off x="674475" y="4676023"/>
            <a:ext cx="3564176" cy="1273928"/>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a:t>Klik om de modelstijlen te bewerken</a:t>
            </a:r>
            <a:endParaRPr lang="en-GB"/>
          </a:p>
        </p:txBody>
      </p:sp>
      <p:sp>
        <p:nvSpPr>
          <p:cNvPr id="17" name="Tijdelijke aanduiding voor tekst 21"/>
          <p:cNvSpPr>
            <a:spLocks noGrp="1"/>
          </p:cNvSpPr>
          <p:nvPr>
            <p:ph type="body" sz="quarter" idx="26"/>
          </p:nvPr>
        </p:nvSpPr>
        <p:spPr>
          <a:xfrm>
            <a:off x="8287452" y="4677139"/>
            <a:ext cx="3564176" cy="1273928"/>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a:t>Klik om de modelstijlen te bewerken</a:t>
            </a:r>
            <a:endParaRPr lang="en-GB"/>
          </a:p>
        </p:txBody>
      </p:sp>
      <p:sp>
        <p:nvSpPr>
          <p:cNvPr id="18" name="Tijdelijke aanduiding voor tekst 21"/>
          <p:cNvSpPr>
            <a:spLocks noGrp="1"/>
          </p:cNvSpPr>
          <p:nvPr>
            <p:ph type="body" sz="quarter" idx="27"/>
          </p:nvPr>
        </p:nvSpPr>
        <p:spPr>
          <a:xfrm>
            <a:off x="4485939" y="4677139"/>
            <a:ext cx="3564176" cy="1273928"/>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a:t>Klik om de modelstijlen te bewerken</a:t>
            </a:r>
            <a:endParaRPr lang="en-GB"/>
          </a:p>
        </p:txBody>
      </p:sp>
    </p:spTree>
    <p:extLst>
      <p:ext uri="{BB962C8B-B14F-4D97-AF65-F5344CB8AC3E}">
        <p14:creationId xmlns:p14="http://schemas.microsoft.com/office/powerpoint/2010/main" val="25050767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827618" y="1964268"/>
            <a:ext cx="5412805" cy="3983816"/>
          </a:xfrm>
          <a:prstGeom prst="rect">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
        <p:nvSpPr>
          <p:cNvPr id="5" name="Tijdelijke aanduiding voor afbeelding 24"/>
          <p:cNvSpPr>
            <a:spLocks noGrp="1" noChangeAspect="1"/>
          </p:cNvSpPr>
          <p:nvPr>
            <p:ph type="pic" sz="quarter" idx="17"/>
          </p:nvPr>
        </p:nvSpPr>
        <p:spPr>
          <a:xfrm>
            <a:off x="6434881" y="1965951"/>
            <a:ext cx="5414400" cy="3984000"/>
          </a:xfrm>
          <a:prstGeom prst="rect">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
        <p:nvSpPr>
          <p:cNvPr id="6" name="Titel 5"/>
          <p:cNvSpPr>
            <a:spLocks noGrp="1"/>
          </p:cNvSpPr>
          <p:nvPr>
            <p:ph type="title"/>
          </p:nvPr>
        </p:nvSpPr>
        <p:spPr/>
        <p:txBody>
          <a:bodyPr/>
          <a:lstStyle/>
          <a:p>
            <a:r>
              <a:rPr lang="nl-NL"/>
              <a:t>Klik om de stijl te bewerken</a:t>
            </a:r>
            <a:endParaRPr lang="en-GB"/>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25646106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a:t>Klik om de stijl te bewerken</a:t>
            </a:r>
            <a:endParaRPr lang="en-GB"/>
          </a:p>
        </p:txBody>
      </p:sp>
      <p:sp>
        <p:nvSpPr>
          <p:cNvPr id="6" name="Tijdelijke aanduiding voor dianummer 5"/>
          <p:cNvSpPr>
            <a:spLocks noGrp="1"/>
          </p:cNvSpPr>
          <p:nvPr>
            <p:ph type="sldNum" sz="quarter" idx="17"/>
          </p:nvPr>
        </p:nvSpPr>
        <p:spPr/>
        <p:txBody>
          <a:bodyPr/>
          <a:lstStyle/>
          <a:p>
            <a:pPr algn="r"/>
            <a:fld id="{F25965E0-7062-474C-8671-DB3A3CE669B0}" type="slidenum">
              <a:rPr lang="nl-NL" smtClean="0"/>
              <a:pPr algn="r"/>
              <a:t>‹nr.›</a:t>
            </a:fld>
            <a:endParaRPr lang="nl-NL"/>
          </a:p>
        </p:txBody>
      </p:sp>
      <p:sp>
        <p:nvSpPr>
          <p:cNvPr id="7" name="Tijdelijke aanduiding voor afbeelding 24"/>
          <p:cNvSpPr>
            <a:spLocks noGrp="1" noChangeAspect="1"/>
          </p:cNvSpPr>
          <p:nvPr>
            <p:ph type="pic" sz="quarter" idx="16"/>
          </p:nvPr>
        </p:nvSpPr>
        <p:spPr>
          <a:xfrm>
            <a:off x="824994" y="1476949"/>
            <a:ext cx="11032573" cy="4464000"/>
          </a:xfrm>
          <a:prstGeom prst="rect">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Tree>
    <p:extLst>
      <p:ext uri="{BB962C8B-B14F-4D97-AF65-F5344CB8AC3E}">
        <p14:creationId xmlns:p14="http://schemas.microsoft.com/office/powerpoint/2010/main" val="2888644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‹nr.›</a:t>
            </a:fld>
            <a:endParaRPr lang="nl-NL"/>
          </a:p>
        </p:txBody>
      </p:sp>
      <p:sp>
        <p:nvSpPr>
          <p:cNvPr id="6" name="Tijdelijke aanduiding voor afbeelding 24"/>
          <p:cNvSpPr>
            <a:spLocks noGrp="1" noChangeAspect="1"/>
          </p:cNvSpPr>
          <p:nvPr>
            <p:ph type="pic" sz="quarter" idx="16"/>
          </p:nvPr>
        </p:nvSpPr>
        <p:spPr>
          <a:xfrm>
            <a:off x="821267" y="222251"/>
            <a:ext cx="5376000" cy="5720400"/>
          </a:xfrm>
          <a:prstGeom prst="rect">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
        <p:nvSpPr>
          <p:cNvPr id="7" name="Tijdelijke aanduiding voor afbeelding 24"/>
          <p:cNvSpPr>
            <a:spLocks noGrp="1" noChangeAspect="1"/>
          </p:cNvSpPr>
          <p:nvPr>
            <p:ph type="pic" sz="quarter" idx="17"/>
          </p:nvPr>
        </p:nvSpPr>
        <p:spPr>
          <a:xfrm>
            <a:off x="6479451" y="222251"/>
            <a:ext cx="5376000" cy="5719559"/>
          </a:xfrm>
          <a:prstGeom prst="rect">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Tree>
    <p:extLst>
      <p:ext uri="{BB962C8B-B14F-4D97-AF65-F5344CB8AC3E}">
        <p14:creationId xmlns:p14="http://schemas.microsoft.com/office/powerpoint/2010/main" val="31681484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2" y="0"/>
            <a:ext cx="12191999" cy="6858000"/>
          </a:xfrm>
          <a:prstGeom prst="rect">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
        <p:nvSpPr>
          <p:cNvPr id="5" name="Tijdelijke aanduiding voor dianummer 4"/>
          <p:cNvSpPr>
            <a:spLocks noGrp="1"/>
          </p:cNvSpPr>
          <p:nvPr>
            <p:ph type="sldNum" sz="quarter" idx="17"/>
          </p:nvPr>
        </p:nvSpPr>
        <p:spPr/>
        <p:txBody>
          <a:bodyPr/>
          <a:lstStyle>
            <a:lvl1pPr>
              <a:defRPr>
                <a:solidFill>
                  <a:schemeClr val="bg1"/>
                </a:solidFill>
              </a:defRPr>
            </a:lvl1pPr>
          </a:lstStyle>
          <a:p>
            <a:pPr algn="r"/>
            <a:fld id="{F25965E0-7062-474C-8671-DB3A3CE669B0}" type="slidenum">
              <a:rPr lang="nl-NL" smtClean="0"/>
              <a:pPr algn="r"/>
              <a:t>‹nr.›</a:t>
            </a:fld>
            <a:endParaRPr lang="nl-NL"/>
          </a:p>
        </p:txBody>
      </p:sp>
      <p:sp>
        <p:nvSpPr>
          <p:cNvPr id="6" name="Titel 1"/>
          <p:cNvSpPr>
            <a:spLocks noGrp="1"/>
          </p:cNvSpPr>
          <p:nvPr>
            <p:ph type="title"/>
          </p:nvPr>
        </p:nvSpPr>
        <p:spPr bwMode="white">
          <a:xfrm>
            <a:off x="748800" y="230188"/>
            <a:ext cx="11107200" cy="705713"/>
          </a:xfrm>
          <a:noFill/>
          <a:ln w="0">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nl-NL"/>
              <a:t>Klik om de stijl te bewerken</a:t>
            </a:r>
          </a:p>
        </p:txBody>
      </p:sp>
    </p:spTree>
    <p:extLst>
      <p:ext uri="{BB962C8B-B14F-4D97-AF65-F5344CB8AC3E}">
        <p14:creationId xmlns:p14="http://schemas.microsoft.com/office/powerpoint/2010/main" val="15571348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38576880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3" name="Tijdelijke aanduiding voor grafiek 5"/>
          <p:cNvSpPr>
            <a:spLocks noGrp="1"/>
          </p:cNvSpPr>
          <p:nvPr>
            <p:ph type="chart" sz="quarter" idx="17"/>
          </p:nvPr>
        </p:nvSpPr>
        <p:spPr>
          <a:xfrm>
            <a:off x="664318" y="1820641"/>
            <a:ext cx="11193249" cy="4123200"/>
          </a:xfrm>
          <a:noFill/>
        </p:spPr>
        <p:txBody>
          <a:bodyPr/>
          <a:lstStyle>
            <a:lvl1pPr>
              <a:defRPr>
                <a:solidFill>
                  <a:schemeClr val="bg2"/>
                </a:solidFill>
              </a:defRPr>
            </a:lvl1pPr>
          </a:lstStyle>
          <a:p>
            <a:endParaRPr lang="nl-NL"/>
          </a:p>
        </p:txBody>
      </p:sp>
      <p:sp>
        <p:nvSpPr>
          <p:cNvPr id="5" name="Titel 4"/>
          <p:cNvSpPr>
            <a:spLocks noGrp="1"/>
          </p:cNvSpPr>
          <p:nvPr>
            <p:ph type="title"/>
          </p:nvPr>
        </p:nvSpPr>
        <p:spPr/>
        <p:txBody>
          <a:bodyPr/>
          <a:lstStyle/>
          <a:p>
            <a:r>
              <a:rPr lang="nl-NL"/>
              <a:t>Klik om de stijl te bewerken</a:t>
            </a:r>
            <a:endParaRPr lang="en-GB"/>
          </a:p>
        </p:txBody>
      </p:sp>
      <p:sp>
        <p:nvSpPr>
          <p:cNvPr id="6" name="Tijdelijke aanduiding voor dianummer 5"/>
          <p:cNvSpPr>
            <a:spLocks noGrp="1"/>
          </p:cNvSpPr>
          <p:nvPr>
            <p:ph type="sldNum" sz="quarter" idx="18"/>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29448533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Tijdelijke aanduiding voor tabel 4"/>
          <p:cNvSpPr>
            <a:spLocks noGrp="1"/>
          </p:cNvSpPr>
          <p:nvPr>
            <p:ph type="tbl" sz="quarter" idx="10"/>
          </p:nvPr>
        </p:nvSpPr>
        <p:spPr>
          <a:xfrm>
            <a:off x="827618" y="1964267"/>
            <a:ext cx="11029949" cy="3985685"/>
          </a:xfrm>
        </p:spPr>
        <p:txBody>
          <a:bodyPr/>
          <a:lstStyle>
            <a:lvl1pPr>
              <a:defRPr>
                <a:solidFill>
                  <a:schemeClr val="bg2"/>
                </a:solidFill>
              </a:defRPr>
            </a:lvl1pPr>
          </a:lstStyle>
          <a:p>
            <a:endParaRPr lang="nl-NL"/>
          </a:p>
        </p:txBody>
      </p:sp>
      <p:sp>
        <p:nvSpPr>
          <p:cNvPr id="4" name="Titel 3"/>
          <p:cNvSpPr>
            <a:spLocks noGrp="1"/>
          </p:cNvSpPr>
          <p:nvPr>
            <p:ph type="title"/>
          </p:nvPr>
        </p:nvSpPr>
        <p:spPr/>
        <p:txBody>
          <a:bodyPr/>
          <a:lstStyle/>
          <a:p>
            <a:r>
              <a:rPr lang="nl-NL"/>
              <a:t>Klik om de stijl te bewerken</a:t>
            </a:r>
            <a:endParaRPr lang="en-GB"/>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3547003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7" name="Tijdelijke aanduiding voor afbeelding 24"/>
          <p:cNvSpPr>
            <a:spLocks noGrp="1" noChangeAspect="1"/>
          </p:cNvSpPr>
          <p:nvPr>
            <p:ph type="pic" sz="quarter" idx="16"/>
          </p:nvPr>
        </p:nvSpPr>
        <p:spPr>
          <a:xfrm>
            <a:off x="6131167" y="224477"/>
            <a:ext cx="5726400" cy="5725473"/>
          </a:xfrm>
          <a:prstGeom prst="ellipse">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
        <p:nvSpPr>
          <p:cNvPr id="4" name="Titel 3"/>
          <p:cNvSpPr>
            <a:spLocks noGrp="1"/>
          </p:cNvSpPr>
          <p:nvPr>
            <p:ph type="title"/>
          </p:nvPr>
        </p:nvSpPr>
        <p:spPr>
          <a:xfrm>
            <a:off x="748800" y="225613"/>
            <a:ext cx="5088000" cy="1296000"/>
          </a:xfrm>
        </p:spPr>
        <p:txBody>
          <a:bodyPr/>
          <a:lstStyle/>
          <a:p>
            <a:r>
              <a:rPr lang="nl-NL"/>
              <a:t>Klik om de stijl te bewerken</a:t>
            </a:r>
            <a:endParaRPr lang="en-GB"/>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‹nr.›</a:t>
            </a:fld>
            <a:endParaRPr lang="nl-NL"/>
          </a:p>
        </p:txBody>
      </p:sp>
      <p:sp>
        <p:nvSpPr>
          <p:cNvPr id="6" name="Tijdelijke aanduiding voor afbeelding 24"/>
          <p:cNvSpPr>
            <a:spLocks noGrp="1"/>
          </p:cNvSpPr>
          <p:nvPr>
            <p:ph type="pic" sz="quarter" idx="19" hasCustomPrompt="1"/>
          </p:nvPr>
        </p:nvSpPr>
        <p:spPr>
          <a:xfrm>
            <a:off x="3057932"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a:t>Klik op het pictogram als u een logo wilt toevoegen</a:t>
            </a:r>
          </a:p>
        </p:txBody>
      </p:sp>
      <p:sp>
        <p:nvSpPr>
          <p:cNvPr id="9" name="Tijdelijke aanduiding voor afbeelding 24"/>
          <p:cNvSpPr>
            <a:spLocks noGrp="1"/>
          </p:cNvSpPr>
          <p:nvPr>
            <p:ph type="pic" sz="quarter" idx="24" hasCustomPrompt="1"/>
          </p:nvPr>
        </p:nvSpPr>
        <p:spPr>
          <a:xfrm>
            <a:off x="485750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a:t>Klik op het pictogram als u een logo wilt toevoegen</a:t>
            </a:r>
          </a:p>
        </p:txBody>
      </p:sp>
      <p:sp>
        <p:nvSpPr>
          <p:cNvPr id="10" name="Tijdelijke aanduiding voor afbeelding 24"/>
          <p:cNvSpPr>
            <a:spLocks noGrp="1"/>
          </p:cNvSpPr>
          <p:nvPr>
            <p:ph type="pic" sz="quarter" idx="25" hasCustomPrompt="1"/>
          </p:nvPr>
        </p:nvSpPr>
        <p:spPr>
          <a:xfrm>
            <a:off x="665707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a:t>Klik op het pictogram als u een logo wilt toevoegen</a:t>
            </a:r>
          </a:p>
        </p:txBody>
      </p:sp>
      <p:sp>
        <p:nvSpPr>
          <p:cNvPr id="11" name="Tijdelijke aanduiding voor afbeelding 24"/>
          <p:cNvSpPr>
            <a:spLocks noGrp="1"/>
          </p:cNvSpPr>
          <p:nvPr>
            <p:ph type="pic" sz="quarter" idx="26" hasCustomPrompt="1"/>
          </p:nvPr>
        </p:nvSpPr>
        <p:spPr>
          <a:xfrm>
            <a:off x="8456640"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a:t>Klik op het pictogram als u een logo wilt toevoegen</a:t>
            </a:r>
          </a:p>
        </p:txBody>
      </p:sp>
      <p:sp>
        <p:nvSpPr>
          <p:cNvPr id="12"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en-GB"/>
              <a:t>Klik om de modelstijlen te bewerken</a:t>
            </a:r>
          </a:p>
        </p:txBody>
      </p:sp>
    </p:spTree>
    <p:extLst>
      <p:ext uri="{BB962C8B-B14F-4D97-AF65-F5344CB8AC3E}">
        <p14:creationId xmlns:p14="http://schemas.microsoft.com/office/powerpoint/2010/main" val="33326070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3" name="Titel 2"/>
          <p:cNvSpPr>
            <a:spLocks noGrp="1"/>
          </p:cNvSpPr>
          <p:nvPr>
            <p:ph type="title"/>
          </p:nvPr>
        </p:nvSpPr>
        <p:spPr>
          <a:xfrm>
            <a:off x="748800" y="225613"/>
            <a:ext cx="5088000" cy="1296000"/>
          </a:xfrm>
        </p:spPr>
        <p:txBody>
          <a:bodyPr/>
          <a:lstStyle/>
          <a:p>
            <a:r>
              <a:rPr lang="nl-NL"/>
              <a:t>Klik om de stijl te bewerken</a:t>
            </a:r>
            <a:endParaRPr lang="en-GB"/>
          </a:p>
        </p:txBody>
      </p:sp>
      <p:sp>
        <p:nvSpPr>
          <p:cNvPr id="4" name="Tijdelijke aanduiding voor dianummer 3"/>
          <p:cNvSpPr>
            <a:spLocks noGrp="1"/>
          </p:cNvSpPr>
          <p:nvPr>
            <p:ph type="sldNum" sz="quarter" idx="27"/>
          </p:nvPr>
        </p:nvSpPr>
        <p:spPr/>
        <p:txBody>
          <a:bodyPr/>
          <a:lstStyle/>
          <a:p>
            <a:pPr algn="r"/>
            <a:fld id="{F25965E0-7062-474C-8671-DB3A3CE669B0}" type="slidenum">
              <a:rPr lang="nl-NL" smtClean="0"/>
              <a:pPr algn="r"/>
              <a:t>‹nr.›</a:t>
            </a:fld>
            <a:endParaRPr lang="nl-NL"/>
          </a:p>
        </p:txBody>
      </p:sp>
      <p:sp>
        <p:nvSpPr>
          <p:cNvPr id="10" name="Tijdelijke aanduiding voor afbeelding 24"/>
          <p:cNvSpPr>
            <a:spLocks noGrp="1" noChangeAspect="1"/>
          </p:cNvSpPr>
          <p:nvPr>
            <p:ph type="pic" sz="quarter" idx="16"/>
          </p:nvPr>
        </p:nvSpPr>
        <p:spPr>
          <a:xfrm>
            <a:off x="6131167" y="224477"/>
            <a:ext cx="5726400" cy="5725473"/>
          </a:xfrm>
          <a:prstGeom prst="ellipse">
            <a:avLst/>
          </a:prstGeom>
          <a:solidFill>
            <a:schemeClr val="accent3"/>
          </a:solidFill>
        </p:spPr>
        <p:txBody>
          <a:bodyPr anchor="ctr"/>
          <a:lstStyle>
            <a:lvl1pPr marL="0" indent="0" algn="ctr">
              <a:buNone/>
              <a:defRPr sz="1067"/>
            </a:lvl1pPr>
          </a:lstStyle>
          <a:p>
            <a:pPr lvl="0"/>
            <a:r>
              <a:rPr lang="nl-NL" noProof="0"/>
              <a:t>Klik op het pictogram als u een afbeelding wilt toevoegen</a:t>
            </a:r>
          </a:p>
        </p:txBody>
      </p:sp>
      <p:sp>
        <p:nvSpPr>
          <p:cNvPr id="11"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en-GB"/>
              <a:t>Klik om de modelstijlen te bewerken</a:t>
            </a:r>
          </a:p>
        </p:txBody>
      </p:sp>
    </p:spTree>
    <p:extLst>
      <p:ext uri="{BB962C8B-B14F-4D97-AF65-F5344CB8AC3E}">
        <p14:creationId xmlns:p14="http://schemas.microsoft.com/office/powerpoint/2010/main" val="1511415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39787"/>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11361584"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7272179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26FE7EF1-3518-4B30-802A-D1ABA2192815}"/>
              </a:ext>
            </a:extLst>
          </p:cNvPr>
          <p:cNvSpPr>
            <a:spLocks noGrp="1"/>
          </p:cNvSpPr>
          <p:nvPr>
            <p:ph type="dt" sz="half" idx="10"/>
          </p:nvPr>
        </p:nvSpPr>
        <p:spPr/>
        <p:txBody>
          <a:bodyPr/>
          <a:lstStyle/>
          <a:p>
            <a:fld id="{A8D0F2C4-FE9A-4F9A-BF5B-BEBBF974A379}" type="datetimeFigureOut">
              <a:rPr lang="en-GB" smtClean="0"/>
              <a:t>19/01/2023</a:t>
            </a:fld>
            <a:endParaRPr lang="en-GB"/>
          </a:p>
        </p:txBody>
      </p:sp>
      <p:sp>
        <p:nvSpPr>
          <p:cNvPr id="3" name="Tijdelijke aanduiding voor voettekst 2">
            <a:extLst>
              <a:ext uri="{FF2B5EF4-FFF2-40B4-BE49-F238E27FC236}">
                <a16:creationId xmlns:a16="http://schemas.microsoft.com/office/drawing/2014/main" xmlns="" id="{A7E4D990-F955-4AC8-8A92-838344563587}"/>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xmlns="" id="{5BB93FB7-3655-4DBC-957A-72DF7B393223}"/>
              </a:ext>
            </a:extLst>
          </p:cNvPr>
          <p:cNvSpPr>
            <a:spLocks noGrp="1"/>
          </p:cNvSpPr>
          <p:nvPr>
            <p:ph type="sldNum" sz="quarter" idx="12"/>
          </p:nvPr>
        </p:nvSpPr>
        <p:spPr/>
        <p:txBody>
          <a:bodyPr/>
          <a:lstStyle/>
          <a:p>
            <a:fld id="{10F5A64A-C986-4E73-9E1F-8A27615ACC0E}" type="slidenum">
              <a:rPr lang="en-GB" smtClean="0"/>
              <a:t>‹nr.›</a:t>
            </a:fld>
            <a:endParaRPr lang="en-GB"/>
          </a:p>
        </p:txBody>
      </p:sp>
    </p:spTree>
    <p:extLst>
      <p:ext uri="{BB962C8B-B14F-4D97-AF65-F5344CB8AC3E}">
        <p14:creationId xmlns:p14="http://schemas.microsoft.com/office/powerpoint/2010/main" val="1583243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ind/tussenslide met ronde foto">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nl-NL" dirty="0"/>
              <a:t>Klik om de stijl te bewerken</a:t>
            </a:r>
          </a:p>
        </p:txBody>
      </p:sp>
      <p:sp>
        <p:nvSpPr>
          <p:cNvPr id="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4"/>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660401" y="1835250"/>
            <a:ext cx="4368800" cy="4127400"/>
          </a:xfrm>
        </p:spPr>
        <p:txBody>
          <a:bodyPr lIns="36000"/>
          <a:lstStyle>
            <a:lvl1pPr marL="0" indent="0">
              <a:buNone/>
              <a:defRPr>
                <a:solidFill>
                  <a:schemeClr val="bg2"/>
                </a:solidFill>
              </a:defRPr>
            </a:lvl1pPr>
          </a:lstStyle>
          <a:p>
            <a:pPr lvl="0"/>
            <a:r>
              <a:rPr lang="nl-NL" dirty="0"/>
              <a:t>Klik om de modelstijlen te bewerken</a:t>
            </a:r>
          </a:p>
        </p:txBody>
      </p:sp>
    </p:spTree>
    <p:extLst>
      <p:ext uri="{BB962C8B-B14F-4D97-AF65-F5344CB8AC3E}">
        <p14:creationId xmlns:p14="http://schemas.microsoft.com/office/powerpoint/2010/main" val="4010945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4" name="Tijdelijke aanduiding voor tekst 6"/>
          <p:cNvSpPr>
            <a:spLocks noGrp="1"/>
          </p:cNvSpPr>
          <p:nvPr>
            <p:ph type="body" sz="quarter" idx="11"/>
          </p:nvPr>
        </p:nvSpPr>
        <p:spPr>
          <a:xfrm>
            <a:off x="6391143"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027036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afbeelding 24"/>
          <p:cNvSpPr>
            <a:spLocks noGrp="1" noChangeAspect="1"/>
          </p:cNvSpPr>
          <p:nvPr>
            <p:ph type="pic" sz="quarter" idx="17"/>
          </p:nvPr>
        </p:nvSpPr>
        <p:spPr>
          <a:xfrm>
            <a:off x="6434881" y="1929600"/>
            <a:ext cx="5472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303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xmlns="" id="{E3D5A227-0CA1-3148-B5F3-1BD62C35FE13}"/>
              </a:ext>
            </a:extLst>
          </p:cNvPr>
          <p:cNvSpPr>
            <a:spLocks noGrp="1"/>
          </p:cNvSpPr>
          <p:nvPr>
            <p:ph sz="half" idx="1"/>
          </p:nvPr>
        </p:nvSpPr>
        <p:spPr>
          <a:xfrm>
            <a:off x="838200" y="1825625"/>
            <a:ext cx="5181600" cy="3742837"/>
          </a:xfrm>
        </p:spPr>
        <p:txBody>
          <a:bodyPr/>
          <a:lstStyle>
            <a:lvl1pPr>
              <a:defRPr baseline="0">
                <a:latin typeface="PT Sans" panose="020B0503020203020204" pitchFamily="34" charset="77"/>
              </a:defRPr>
            </a:lvl1pPr>
            <a:lvl2pPr>
              <a:defRPr baseline="0">
                <a:latin typeface="PT Sans" panose="020B0503020203020204" pitchFamily="34" charset="77"/>
              </a:defRPr>
            </a:lvl2pPr>
            <a:lvl3pPr>
              <a:defRPr baseline="0">
                <a:latin typeface="PT Sans" panose="020B0503020203020204" pitchFamily="34" charset="77"/>
              </a:defRPr>
            </a:lvl3pPr>
            <a:lvl4pPr>
              <a:defRPr baseline="0">
                <a:latin typeface="PT Sans" panose="020B0503020203020204" pitchFamily="34" charset="77"/>
              </a:defRPr>
            </a:lvl4pPr>
            <a:lvl5pPr>
              <a:defRPr baseline="0">
                <a:latin typeface="PT Sans" panose="020B0503020203020204"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xmlns="" id="{4FF583BE-E09C-F74E-B8FD-83C1E72C765E}"/>
              </a:ext>
            </a:extLst>
          </p:cNvPr>
          <p:cNvSpPr>
            <a:spLocks noGrp="1"/>
          </p:cNvSpPr>
          <p:nvPr>
            <p:ph sz="half" idx="2"/>
          </p:nvPr>
        </p:nvSpPr>
        <p:spPr>
          <a:xfrm>
            <a:off x="6172200" y="1825625"/>
            <a:ext cx="5181600" cy="3742837"/>
          </a:xfrm>
        </p:spPr>
        <p:txBody>
          <a:bodyPr/>
          <a:lstStyle>
            <a:lvl1pPr>
              <a:defRPr baseline="0">
                <a:latin typeface="PT Sans" panose="020B0503020203020204" pitchFamily="34" charset="77"/>
              </a:defRPr>
            </a:lvl1pPr>
            <a:lvl2pPr>
              <a:defRPr baseline="0">
                <a:latin typeface="PT Sans" panose="020B0503020203020204" pitchFamily="34" charset="77"/>
              </a:defRPr>
            </a:lvl2pPr>
            <a:lvl3pPr>
              <a:defRPr baseline="0">
                <a:latin typeface="PT Sans" panose="020B0503020203020204" pitchFamily="34" charset="77"/>
              </a:defRPr>
            </a:lvl3pPr>
            <a:lvl4pPr>
              <a:defRPr baseline="0">
                <a:latin typeface="PT Sans" panose="020B0503020203020204" pitchFamily="34" charset="77"/>
              </a:defRPr>
            </a:lvl4pPr>
            <a:lvl5pPr>
              <a:defRPr baseline="0">
                <a:latin typeface="PT Sans" panose="020B05030202030202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el 1">
            <a:extLst>
              <a:ext uri="{FF2B5EF4-FFF2-40B4-BE49-F238E27FC236}">
                <a16:creationId xmlns:a16="http://schemas.microsoft.com/office/drawing/2014/main" xmlns="" id="{4603F146-F92F-B647-B700-C61A8B40A4C4}"/>
              </a:ext>
            </a:extLst>
          </p:cNvPr>
          <p:cNvSpPr>
            <a:spLocks noGrp="1"/>
          </p:cNvSpPr>
          <p:nvPr>
            <p:ph type="title"/>
          </p:nvPr>
        </p:nvSpPr>
        <p:spPr>
          <a:xfrm>
            <a:off x="838200" y="365125"/>
            <a:ext cx="10515600" cy="1325563"/>
          </a:xfrm>
        </p:spPr>
        <p:txBody>
          <a:bodyPr/>
          <a:lstStyle>
            <a:lvl1pPr>
              <a:defRPr b="1" i="0" baseline="0">
                <a:solidFill>
                  <a:srgbClr val="32AED8"/>
                </a:solidFill>
                <a:latin typeface="PT Sans" panose="020B0503020203020204" pitchFamily="34" charset="77"/>
              </a:defRPr>
            </a:lvl1pPr>
          </a:lstStyle>
          <a:p>
            <a:r>
              <a:rPr lang="nl-NL" dirty="0"/>
              <a:t>Klik om stijl te bewerken</a:t>
            </a:r>
          </a:p>
        </p:txBody>
      </p:sp>
    </p:spTree>
    <p:extLst>
      <p:ext uri="{BB962C8B-B14F-4D97-AF65-F5344CB8AC3E}">
        <p14:creationId xmlns:p14="http://schemas.microsoft.com/office/powerpoint/2010/main" val="3565343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40125"/>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6" name="Tijdelijke aanduiding voor grafiek 5"/>
          <p:cNvSpPr>
            <a:spLocks noGrp="1"/>
          </p:cNvSpPr>
          <p:nvPr>
            <p:ph type="chart" sz="quarter" idx="17"/>
          </p:nvPr>
        </p:nvSpPr>
        <p:spPr>
          <a:xfrm>
            <a:off x="6388100" y="1752601"/>
            <a:ext cx="5520000"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043212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tabel 4"/>
          <p:cNvSpPr>
            <a:spLocks noGrp="1"/>
          </p:cNvSpPr>
          <p:nvPr>
            <p:ph type="tbl" sz="quarter" idx="11"/>
          </p:nvPr>
        </p:nvSpPr>
        <p:spPr>
          <a:xfrm>
            <a:off x="6388100" y="1933575"/>
            <a:ext cx="5520000" cy="40284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353942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8" name="Tijdelijke aanduiding voor SmartArt 7"/>
          <p:cNvSpPr>
            <a:spLocks noGrp="1"/>
          </p:cNvSpPr>
          <p:nvPr>
            <p:ph type="dgm" sz="quarter" idx="10"/>
          </p:nvPr>
        </p:nvSpPr>
        <p:spPr>
          <a:xfrm>
            <a:off x="717552" y="1828800"/>
            <a:ext cx="11205633" cy="4133850"/>
          </a:xfrm>
        </p:spPr>
        <p:txBody>
          <a:body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501967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4058818"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7" name="Tijdelijke aanduiding voor afbeelding 24"/>
          <p:cNvSpPr>
            <a:spLocks noGrp="1" noChangeAspect="1"/>
          </p:cNvSpPr>
          <p:nvPr>
            <p:ph type="pic" sz="quarter" idx="13"/>
          </p:nvPr>
        </p:nvSpPr>
        <p:spPr bwMode="auto">
          <a:xfrm>
            <a:off x="635344"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p:nvPr>
        </p:nvSpPr>
        <p:spPr bwMode="auto">
          <a:xfrm>
            <a:off x="8411757" y="3307559"/>
            <a:ext cx="353060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p:nvPr>
        </p:nvSpPr>
        <p:spPr bwMode="auto">
          <a:xfrm>
            <a:off x="6286207"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p:nvPr>
        </p:nvSpPr>
        <p:spPr bwMode="auto">
          <a:xfrm>
            <a:off x="4160656" y="3307559"/>
            <a:ext cx="353060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1" name="Titel 10"/>
          <p:cNvSpPr>
            <a:spLocks noGrp="1"/>
          </p:cNvSpPr>
          <p:nvPr>
            <p:ph type="title"/>
          </p:nvPr>
        </p:nvSpPr>
        <p:spPr>
          <a:xfrm>
            <a:off x="655523" y="230187"/>
            <a:ext cx="11257061" cy="83880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14" name="Tijdelijke aanduiding voor tekst 4"/>
          <p:cNvSpPr>
            <a:spLocks noGrp="1"/>
          </p:cNvSpPr>
          <p:nvPr>
            <p:ph type="body" sz="quarter" idx="22"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635002" y="2262387"/>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
        <p:nvSpPr>
          <p:cNvPr id="16" name="Tijdelijke aanduiding voor afbeelding 24"/>
          <p:cNvSpPr>
            <a:spLocks noGrp="1" noChangeAspect="1"/>
          </p:cNvSpPr>
          <p:nvPr>
            <p:ph type="pic" sz="quarter" idx="24" hasCustomPrompt="1"/>
          </p:nvPr>
        </p:nvSpPr>
        <p:spPr>
          <a:xfrm>
            <a:off x="6121485"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7" name="Tijdelijke aanduiding voor afbeelding 24"/>
          <p:cNvSpPr>
            <a:spLocks noGrp="1" noChangeAspect="1"/>
          </p:cNvSpPr>
          <p:nvPr>
            <p:ph type="pic" sz="quarter" idx="25" hasCustomPrompt="1"/>
          </p:nvPr>
        </p:nvSpPr>
        <p:spPr>
          <a:xfrm>
            <a:off x="8184151"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8" name="Tijdelijke aanduiding voor afbeelding 24"/>
          <p:cNvSpPr>
            <a:spLocks noGrp="1" noChangeAspect="1"/>
          </p:cNvSpPr>
          <p:nvPr>
            <p:ph type="pic" sz="quarter" idx="26" hasCustomPrompt="1"/>
          </p:nvPr>
        </p:nvSpPr>
        <p:spPr>
          <a:xfrm>
            <a:off x="10246817"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Tree>
    <p:extLst>
      <p:ext uri="{BB962C8B-B14F-4D97-AF65-F5344CB8AC3E}">
        <p14:creationId xmlns:p14="http://schemas.microsoft.com/office/powerpoint/2010/main" val="2641306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655517" y="230188"/>
            <a:ext cx="4368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p:nvPr>
        </p:nvSpPr>
        <p:spPr>
          <a:xfrm>
            <a:off x="5200008" y="226800"/>
            <a:ext cx="6720000" cy="57358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660403" y="1840012"/>
            <a:ext cx="4368800" cy="4122638"/>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461865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7"/>
            <a:ext cx="11257061" cy="83880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p:nvPr>
        </p:nvSpPr>
        <p:spPr>
          <a:xfrm>
            <a:off x="716825" y="1933314"/>
            <a:ext cx="3519547" cy="2628000"/>
          </a:xfrm>
          <a:prstGeom prst="rect">
            <a:avLst/>
          </a:prstGeom>
          <a:solidFill>
            <a:schemeClr val="accent3"/>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noChangeAspect="1"/>
          </p:cNvSpPr>
          <p:nvPr>
            <p:ph type="pic" sz="quarter" idx="17"/>
          </p:nvPr>
        </p:nvSpPr>
        <p:spPr>
          <a:xfrm>
            <a:off x="4557616" y="1933314"/>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8398407" y="1933314"/>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654051"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8" name="Tijdelijke aanduiding voor tekst 6"/>
          <p:cNvSpPr>
            <a:spLocks noGrp="1"/>
          </p:cNvSpPr>
          <p:nvPr>
            <p:ph type="body" sz="quarter" idx="20"/>
          </p:nvPr>
        </p:nvSpPr>
        <p:spPr>
          <a:xfrm>
            <a:off x="4488227"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9" name="Tijdelijke aanduiding voor tekst 6"/>
          <p:cNvSpPr>
            <a:spLocks noGrp="1"/>
          </p:cNvSpPr>
          <p:nvPr>
            <p:ph type="body" sz="quarter" idx="21"/>
          </p:nvPr>
        </p:nvSpPr>
        <p:spPr>
          <a:xfrm>
            <a:off x="8322403"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0" name="Tijdelijke aanduiding voor tekst 6"/>
          <p:cNvSpPr>
            <a:spLocks noGrp="1"/>
          </p:cNvSpPr>
          <p:nvPr>
            <p:ph type="body" sz="quarter" idx="22"/>
          </p:nvPr>
        </p:nvSpPr>
        <p:spPr>
          <a:xfrm>
            <a:off x="654051"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1" name="Tijdelijke aanduiding voor tekst 6"/>
          <p:cNvSpPr>
            <a:spLocks noGrp="1"/>
          </p:cNvSpPr>
          <p:nvPr>
            <p:ph type="body" sz="quarter" idx="23"/>
          </p:nvPr>
        </p:nvSpPr>
        <p:spPr>
          <a:xfrm>
            <a:off x="4487567"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2" name="Tijdelijke aanduiding voor tekst 6"/>
          <p:cNvSpPr>
            <a:spLocks noGrp="1"/>
          </p:cNvSpPr>
          <p:nvPr>
            <p:ph type="body" sz="quarter" idx="24"/>
          </p:nvPr>
        </p:nvSpPr>
        <p:spPr>
          <a:xfrm>
            <a:off x="8322403"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960334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7"/>
            <a:ext cx="11257061" cy="83880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p:nvPr>
        </p:nvSpPr>
        <p:spPr>
          <a:xfrm>
            <a:off x="715199" y="1929601"/>
            <a:ext cx="5472000" cy="4027383"/>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6434881" y="1929600"/>
            <a:ext cx="5472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180641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715200" y="1402557"/>
            <a:ext cx="11203200" cy="45529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2" name="Titel 1"/>
          <p:cNvSpPr>
            <a:spLocks noGrp="1"/>
          </p:cNvSpPr>
          <p:nvPr>
            <p:ph type="title"/>
          </p:nvPr>
        </p:nvSpPr>
        <p:spPr>
          <a:xfrm>
            <a:off x="655523" y="230187"/>
            <a:ext cx="11257061" cy="83880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045873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715200" y="233362"/>
            <a:ext cx="5348469" cy="57204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6436353" y="233363"/>
            <a:ext cx="5472000" cy="5719559"/>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31575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1" y="0"/>
            <a:ext cx="12191999" cy="685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tel 1"/>
          <p:cNvSpPr>
            <a:spLocks noGrp="1"/>
          </p:cNvSpPr>
          <p:nvPr>
            <p:ph type="title"/>
          </p:nvPr>
        </p:nvSpPr>
        <p:spPr bwMode="white">
          <a:xfrm>
            <a:off x="655523" y="230189"/>
            <a:ext cx="11257061"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2" name="Tijdelijke aanduiding voor dianummer 1"/>
          <p:cNvSpPr>
            <a:spLocks noGrp="1"/>
          </p:cNvSpPr>
          <p:nvPr>
            <p:ph type="sldNum" sz="quarter" idx="17"/>
          </p:nvPr>
        </p:nvSpPr>
        <p:spPr/>
        <p:txBody>
          <a:bodyPr/>
          <a:lstStyle>
            <a:lvl1pPr>
              <a:defRPr>
                <a:solidFill>
                  <a:schemeClr val="bg1"/>
                </a:solidFill>
              </a:defRPr>
            </a:lvl1p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67823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xmlns="" id="{AE7A18B1-84B8-5A43-9B3C-BD791947A8BB}"/>
              </a:ext>
            </a:extLst>
          </p:cNvPr>
          <p:cNvSpPr>
            <a:spLocks noGrp="1"/>
          </p:cNvSpPr>
          <p:nvPr>
            <p:ph type="body" idx="1"/>
          </p:nvPr>
        </p:nvSpPr>
        <p:spPr>
          <a:xfrm>
            <a:off x="839788" y="1681163"/>
            <a:ext cx="5157787" cy="823912"/>
          </a:xfrm>
        </p:spPr>
        <p:txBody>
          <a:bodyPr anchor="b"/>
          <a:lstStyle>
            <a:lvl1pPr marL="0" indent="0">
              <a:buNone/>
              <a:defRPr sz="2400" b="1" baseline="0">
                <a:latin typeface="PT Sans" panose="020B0503020203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xmlns="" id="{6D18DC29-21A4-504B-B26E-3BB0457934BB}"/>
              </a:ext>
            </a:extLst>
          </p:cNvPr>
          <p:cNvSpPr>
            <a:spLocks noGrp="1"/>
          </p:cNvSpPr>
          <p:nvPr>
            <p:ph sz="half" idx="2"/>
          </p:nvPr>
        </p:nvSpPr>
        <p:spPr>
          <a:xfrm>
            <a:off x="839788" y="2505075"/>
            <a:ext cx="5157787" cy="3063387"/>
          </a:xfrm>
        </p:spPr>
        <p:txBody>
          <a:bodyPr/>
          <a:lstStyle>
            <a:lvl1pPr>
              <a:defRPr baseline="0">
                <a:latin typeface="PT Sans" panose="020B0503020203020204" pitchFamily="34" charset="77"/>
              </a:defRPr>
            </a:lvl1pPr>
            <a:lvl2pPr>
              <a:defRPr baseline="0">
                <a:latin typeface="PT Sans" panose="020B0503020203020204" pitchFamily="34" charset="77"/>
              </a:defRPr>
            </a:lvl2pPr>
            <a:lvl3pPr>
              <a:defRPr baseline="0">
                <a:latin typeface="PT Sans" panose="020B0503020203020204" pitchFamily="34" charset="77"/>
              </a:defRPr>
            </a:lvl3pPr>
            <a:lvl4pPr>
              <a:defRPr baseline="0">
                <a:latin typeface="PT Sans" panose="020B0503020203020204" pitchFamily="34" charset="77"/>
              </a:defRPr>
            </a:lvl4pPr>
            <a:lvl5pPr>
              <a:defRPr baseline="0">
                <a:latin typeface="PT Sans" panose="020B0503020203020204"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a:extLst>
              <a:ext uri="{FF2B5EF4-FFF2-40B4-BE49-F238E27FC236}">
                <a16:creationId xmlns:a16="http://schemas.microsoft.com/office/drawing/2014/main" xmlns="" id="{F17B22E2-55F4-2943-A399-A8E01C450178}"/>
              </a:ext>
            </a:extLst>
          </p:cNvPr>
          <p:cNvSpPr>
            <a:spLocks noGrp="1"/>
          </p:cNvSpPr>
          <p:nvPr>
            <p:ph type="body" sz="quarter" idx="3"/>
          </p:nvPr>
        </p:nvSpPr>
        <p:spPr>
          <a:xfrm>
            <a:off x="6172200" y="1681163"/>
            <a:ext cx="5183188" cy="823912"/>
          </a:xfrm>
        </p:spPr>
        <p:txBody>
          <a:bodyPr anchor="b"/>
          <a:lstStyle>
            <a:lvl1pPr marL="0" indent="0">
              <a:buNone/>
              <a:defRPr sz="2400" b="1" baseline="0">
                <a:latin typeface="PT Sans" panose="020B0503020203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xmlns="" id="{89861A41-AE01-B444-8E41-2E9781BE84D2}"/>
              </a:ext>
            </a:extLst>
          </p:cNvPr>
          <p:cNvSpPr>
            <a:spLocks noGrp="1"/>
          </p:cNvSpPr>
          <p:nvPr>
            <p:ph sz="quarter" idx="4"/>
          </p:nvPr>
        </p:nvSpPr>
        <p:spPr>
          <a:xfrm>
            <a:off x="6172200" y="2505075"/>
            <a:ext cx="5183188" cy="3063387"/>
          </a:xfrm>
        </p:spPr>
        <p:txBody>
          <a:bodyPr/>
          <a:lstStyle>
            <a:lvl1pPr>
              <a:defRPr baseline="0">
                <a:latin typeface="PT Sans" panose="020B0503020203020204" pitchFamily="34" charset="77"/>
              </a:defRPr>
            </a:lvl1pPr>
            <a:lvl2pPr>
              <a:defRPr baseline="0">
                <a:latin typeface="PT Sans" panose="020B0503020203020204" pitchFamily="34" charset="77"/>
              </a:defRPr>
            </a:lvl2pPr>
            <a:lvl3pPr>
              <a:defRPr baseline="0">
                <a:latin typeface="PT Sans" panose="020B0503020203020204" pitchFamily="34" charset="77"/>
              </a:defRPr>
            </a:lvl3pPr>
            <a:lvl4pPr>
              <a:defRPr baseline="0">
                <a:latin typeface="PT Sans" panose="020B0503020203020204" pitchFamily="34" charset="77"/>
              </a:defRPr>
            </a:lvl4pPr>
            <a:lvl5pPr>
              <a:defRPr baseline="0">
                <a:latin typeface="PT Sans" panose="020B05030202030202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1">
            <a:extLst>
              <a:ext uri="{FF2B5EF4-FFF2-40B4-BE49-F238E27FC236}">
                <a16:creationId xmlns:a16="http://schemas.microsoft.com/office/drawing/2014/main" xmlns="" id="{6412C114-1C25-E042-9FA4-D67CCFEB5DC3}"/>
              </a:ext>
            </a:extLst>
          </p:cNvPr>
          <p:cNvSpPr>
            <a:spLocks noGrp="1"/>
          </p:cNvSpPr>
          <p:nvPr>
            <p:ph type="title"/>
          </p:nvPr>
        </p:nvSpPr>
        <p:spPr>
          <a:xfrm>
            <a:off x="838200" y="365125"/>
            <a:ext cx="10515600" cy="1325563"/>
          </a:xfrm>
        </p:spPr>
        <p:txBody>
          <a:bodyPr/>
          <a:lstStyle>
            <a:lvl1pPr>
              <a:defRPr b="1" i="0" baseline="0">
                <a:solidFill>
                  <a:srgbClr val="32AED8"/>
                </a:solidFill>
                <a:latin typeface="PT Sans" panose="020B0503020203020204" pitchFamily="34" charset="77"/>
              </a:defRPr>
            </a:lvl1pPr>
          </a:lstStyle>
          <a:p>
            <a:r>
              <a:rPr lang="nl-NL" dirty="0"/>
              <a:t>Klik om stijl te bewerken</a:t>
            </a:r>
          </a:p>
        </p:txBody>
      </p:sp>
    </p:spTree>
    <p:extLst>
      <p:ext uri="{BB962C8B-B14F-4D97-AF65-F5344CB8AC3E}">
        <p14:creationId xmlns:p14="http://schemas.microsoft.com/office/powerpoint/2010/main" val="3490068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242597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40125"/>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grafiek 5"/>
          <p:cNvSpPr>
            <a:spLocks noGrp="1"/>
          </p:cNvSpPr>
          <p:nvPr>
            <p:ph type="chart" sz="quarter" idx="17"/>
          </p:nvPr>
        </p:nvSpPr>
        <p:spPr>
          <a:xfrm>
            <a:off x="583095" y="1752601"/>
            <a:ext cx="11469204"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489425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7"/>
            <a:ext cx="11257061" cy="838800"/>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5" name="Tijdelijke aanduiding voor tabel 4"/>
          <p:cNvSpPr>
            <a:spLocks noGrp="1"/>
          </p:cNvSpPr>
          <p:nvPr>
            <p:ph type="tbl" sz="quarter" idx="10"/>
          </p:nvPr>
        </p:nvSpPr>
        <p:spPr>
          <a:xfrm>
            <a:off x="717551" y="1933575"/>
            <a:ext cx="11197452" cy="40284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167050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660401" y="1835250"/>
            <a:ext cx="4368800" cy="41274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890391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8" name="Tijdelijke aanduiding voor tekst 4"/>
          <p:cNvSpPr>
            <a:spLocks noGrp="1"/>
          </p:cNvSpPr>
          <p:nvPr>
            <p:ph type="body" sz="quarter" idx="17"/>
          </p:nvPr>
        </p:nvSpPr>
        <p:spPr>
          <a:xfrm>
            <a:off x="660401" y="1835250"/>
            <a:ext cx="4368800" cy="36576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12" name="Tijdelijke aanduiding voor afbeelding 24"/>
          <p:cNvSpPr>
            <a:spLocks noGrp="1" noChangeAspect="1"/>
          </p:cNvSpPr>
          <p:nvPr>
            <p:ph type="pic" sz="quarter" idx="18" hasCustomPrompt="1"/>
          </p:nvPr>
        </p:nvSpPr>
        <p:spPr>
          <a:xfrm>
            <a:off x="4058818"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3" name="Tijdelijke aanduiding voor afbeelding 24"/>
          <p:cNvSpPr>
            <a:spLocks noGrp="1" noChangeAspect="1"/>
          </p:cNvSpPr>
          <p:nvPr>
            <p:ph type="pic" sz="quarter" idx="24" hasCustomPrompt="1"/>
          </p:nvPr>
        </p:nvSpPr>
        <p:spPr>
          <a:xfrm>
            <a:off x="6121485"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4" name="Tijdelijke aanduiding voor afbeelding 24"/>
          <p:cNvSpPr>
            <a:spLocks noGrp="1" noChangeAspect="1"/>
          </p:cNvSpPr>
          <p:nvPr>
            <p:ph type="pic" sz="quarter" idx="25" hasCustomPrompt="1"/>
          </p:nvPr>
        </p:nvSpPr>
        <p:spPr>
          <a:xfrm>
            <a:off x="8184151"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5" name="Tijdelijke aanduiding voor afbeelding 24"/>
          <p:cNvSpPr>
            <a:spLocks noGrp="1" noChangeAspect="1"/>
          </p:cNvSpPr>
          <p:nvPr>
            <p:ph type="pic" sz="quarter" idx="26" hasCustomPrompt="1"/>
          </p:nvPr>
        </p:nvSpPr>
        <p:spPr>
          <a:xfrm>
            <a:off x="10246817"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611703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el 1"/>
          <p:cNvSpPr>
            <a:spLocks noGrp="1"/>
          </p:cNvSpPr>
          <p:nvPr>
            <p:ph type="title"/>
          </p:nvPr>
        </p:nvSpPr>
        <p:spPr>
          <a:xfrm>
            <a:off x="655524" y="230190"/>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3"/>
          </p:nvPr>
        </p:nvSpPr>
        <p:spPr bwMode="auto">
          <a:xfrm>
            <a:off x="635344" y="3307559"/>
            <a:ext cx="3530600" cy="2647951"/>
          </a:xfrm>
          <a:prstGeom prst="ellipse">
            <a:avLst/>
          </a:prstGeom>
          <a:solidFill>
            <a:schemeClr val="accent3"/>
          </a:solidFill>
          <a:ln>
            <a:noFill/>
          </a:ln>
        </p:spPr>
        <p:txBody>
          <a:bodyPr anchor="ctr"/>
          <a:lstStyle>
            <a:lvl1pPr marL="0" indent="0" algn="ctr">
              <a:buNone/>
              <a:defRPr sz="800"/>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8411757" y="3307559"/>
            <a:ext cx="3530600" cy="2647951"/>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6286207" y="3307559"/>
            <a:ext cx="3530600" cy="2647951"/>
          </a:xfrm>
          <a:prstGeom prst="ellipse">
            <a:avLst/>
          </a:prstGeom>
          <a:solidFill>
            <a:schemeClr val="accent3"/>
          </a:solidFill>
          <a:ln>
            <a:noFill/>
          </a:ln>
        </p:spPr>
        <p:txBody>
          <a:bodyPr anchor="ctr"/>
          <a:lstStyle>
            <a:lvl1pPr marL="0" indent="0" algn="ctr">
              <a:buNone/>
              <a:defRPr sz="800"/>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4160656" y="3307559"/>
            <a:ext cx="3530600" cy="2647951"/>
          </a:xfrm>
          <a:prstGeom prst="ellipse">
            <a:avLst/>
          </a:prstGeom>
          <a:solidFill>
            <a:srgbClr val="D5D2CA"/>
          </a:solidFill>
          <a:ln>
            <a:noFill/>
          </a:ln>
        </p:spPr>
        <p:txBody>
          <a:bodyPr anchor="ctr"/>
          <a:lstStyle>
            <a:lvl1pPr marL="0" indent="0" algn="ctr">
              <a:buNone/>
              <a:defRPr sz="800"/>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377"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638179" y="2262388"/>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377"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393069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655524" y="230190"/>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11361584"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090574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box with graph">
    <p:spTree>
      <p:nvGrpSpPr>
        <p:cNvPr id="1" name=""/>
        <p:cNvGrpSpPr/>
        <p:nvPr/>
      </p:nvGrpSpPr>
      <p:grpSpPr>
        <a:xfrm>
          <a:off x="0" y="0"/>
          <a:ext cx="0" cy="0"/>
          <a:chOff x="0" y="0"/>
          <a:chExt cx="0" cy="0"/>
        </a:xfrm>
      </p:grpSpPr>
      <p:sp>
        <p:nvSpPr>
          <p:cNvPr id="2" name="Titel 1"/>
          <p:cNvSpPr>
            <a:spLocks noGrp="1"/>
          </p:cNvSpPr>
          <p:nvPr>
            <p:ph type="title"/>
          </p:nvPr>
        </p:nvSpPr>
        <p:spPr>
          <a:xfrm>
            <a:off x="655524" y="230190"/>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6" name="Tijdelijke aanduiding voor grafiek 5"/>
          <p:cNvSpPr>
            <a:spLocks noGrp="1"/>
          </p:cNvSpPr>
          <p:nvPr>
            <p:ph type="chart" sz="quarter" idx="17"/>
          </p:nvPr>
        </p:nvSpPr>
        <p:spPr>
          <a:xfrm>
            <a:off x="6388100" y="1752602"/>
            <a:ext cx="5520000"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513848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19450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with multipl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4058819" y="6126568"/>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7" name="Tijdelijke aanduiding voor afbeelding 24"/>
          <p:cNvSpPr>
            <a:spLocks noGrp="1" noChangeAspect="1"/>
          </p:cNvSpPr>
          <p:nvPr>
            <p:ph type="pic" sz="quarter" idx="13"/>
          </p:nvPr>
        </p:nvSpPr>
        <p:spPr bwMode="auto">
          <a:xfrm>
            <a:off x="635344" y="3307559"/>
            <a:ext cx="3530600" cy="2647951"/>
          </a:xfrm>
          <a:prstGeom prst="ellipse">
            <a:avLst/>
          </a:prstGeom>
          <a:solidFill>
            <a:schemeClr val="accent3"/>
          </a:solidFill>
          <a:ln>
            <a:noFill/>
          </a:ln>
        </p:spPr>
        <p:txBody>
          <a:bodyPr anchor="ctr"/>
          <a:lstStyle>
            <a:lvl1pPr marL="0" indent="0" algn="ctr">
              <a:buNone/>
              <a:defRPr sz="800"/>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p:nvPr>
        </p:nvSpPr>
        <p:spPr bwMode="auto">
          <a:xfrm>
            <a:off x="8411757" y="3307559"/>
            <a:ext cx="3530600" cy="2647951"/>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p:nvPr>
        </p:nvSpPr>
        <p:spPr bwMode="auto">
          <a:xfrm>
            <a:off x="6286207" y="3307559"/>
            <a:ext cx="3530600" cy="2647951"/>
          </a:xfrm>
          <a:prstGeom prst="ellipse">
            <a:avLst/>
          </a:prstGeom>
          <a:solidFill>
            <a:schemeClr val="accent3"/>
          </a:solidFill>
          <a:ln>
            <a:noFill/>
          </a:ln>
        </p:spPr>
        <p:txBody>
          <a:bodyPr anchor="ctr"/>
          <a:lstStyle>
            <a:lvl1pPr marL="0" indent="0" algn="ctr">
              <a:buNone/>
              <a:defRPr sz="800"/>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p:nvPr>
        </p:nvSpPr>
        <p:spPr bwMode="auto">
          <a:xfrm>
            <a:off x="4160656" y="3307559"/>
            <a:ext cx="3530600" cy="2647951"/>
          </a:xfrm>
          <a:prstGeom prst="ellipse">
            <a:avLst/>
          </a:prstGeom>
          <a:solidFill>
            <a:srgbClr val="D5D2CA"/>
          </a:solidFill>
          <a:ln>
            <a:noFill/>
          </a:ln>
        </p:spPr>
        <p:txBody>
          <a:bodyPr anchor="ctr"/>
          <a:lstStyle>
            <a:lvl1pPr marL="0" indent="0" algn="ctr">
              <a:buNone/>
              <a:defRPr sz="800"/>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1" name="Titel 10"/>
          <p:cNvSpPr>
            <a:spLocks noGrp="1"/>
          </p:cNvSpPr>
          <p:nvPr>
            <p:ph type="title"/>
          </p:nvPr>
        </p:nvSpPr>
        <p:spPr>
          <a:xfrm>
            <a:off x="655524" y="230187"/>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14" name="Tijdelijke aanduiding voor tekst 4"/>
          <p:cNvSpPr>
            <a:spLocks noGrp="1"/>
          </p:cNvSpPr>
          <p:nvPr>
            <p:ph type="body" sz="quarter" idx="22"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377"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635003" y="2262388"/>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377"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
        <p:nvSpPr>
          <p:cNvPr id="16" name="Tijdelijke aanduiding voor afbeelding 24"/>
          <p:cNvSpPr>
            <a:spLocks noGrp="1" noChangeAspect="1"/>
          </p:cNvSpPr>
          <p:nvPr>
            <p:ph type="pic" sz="quarter" idx="24" hasCustomPrompt="1"/>
          </p:nvPr>
        </p:nvSpPr>
        <p:spPr>
          <a:xfrm>
            <a:off x="6121486" y="6126568"/>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7" name="Tijdelijke aanduiding voor afbeelding 24"/>
          <p:cNvSpPr>
            <a:spLocks noGrp="1" noChangeAspect="1"/>
          </p:cNvSpPr>
          <p:nvPr>
            <p:ph type="pic" sz="quarter" idx="25" hasCustomPrompt="1"/>
          </p:nvPr>
        </p:nvSpPr>
        <p:spPr>
          <a:xfrm>
            <a:off x="8184153" y="6126568"/>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8" name="Tijdelijke aanduiding voor afbeelding 24"/>
          <p:cNvSpPr>
            <a:spLocks noGrp="1" noChangeAspect="1"/>
          </p:cNvSpPr>
          <p:nvPr>
            <p:ph type="pic" sz="quarter" idx="26" hasCustomPrompt="1"/>
          </p:nvPr>
        </p:nvSpPr>
        <p:spPr>
          <a:xfrm>
            <a:off x="10246818" y="6126568"/>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Tree>
    <p:extLst>
      <p:ext uri="{BB962C8B-B14F-4D97-AF65-F5344CB8AC3E}">
        <p14:creationId xmlns:p14="http://schemas.microsoft.com/office/powerpoint/2010/main" val="131004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xmlns="" id="{EE418818-BA0F-CC4B-88FD-04C8BAC30F97}"/>
              </a:ext>
            </a:extLst>
          </p:cNvPr>
          <p:cNvSpPr>
            <a:spLocks noGrp="1"/>
          </p:cNvSpPr>
          <p:nvPr>
            <p:ph type="title"/>
          </p:nvPr>
        </p:nvSpPr>
        <p:spPr>
          <a:xfrm>
            <a:off x="838200" y="365125"/>
            <a:ext cx="10515600" cy="1325563"/>
          </a:xfrm>
        </p:spPr>
        <p:txBody>
          <a:bodyPr/>
          <a:lstStyle>
            <a:lvl1pPr>
              <a:defRPr b="1" i="0" baseline="0">
                <a:solidFill>
                  <a:srgbClr val="32AED8"/>
                </a:solidFill>
                <a:latin typeface="PT Sans" panose="020B0503020203020204" pitchFamily="34" charset="77"/>
              </a:defRPr>
            </a:lvl1pPr>
          </a:lstStyle>
          <a:p>
            <a:r>
              <a:rPr lang="nl-NL" dirty="0"/>
              <a:t>Klik om stijl te bewerken</a:t>
            </a:r>
          </a:p>
        </p:txBody>
      </p:sp>
    </p:spTree>
    <p:extLst>
      <p:ext uri="{BB962C8B-B14F-4D97-AF65-F5344CB8AC3E}">
        <p14:creationId xmlns:p14="http://schemas.microsoft.com/office/powerpoint/2010/main" val="3187206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655517" y="230189"/>
            <a:ext cx="4368000" cy="1304611"/>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p:nvPr>
        </p:nvSpPr>
        <p:spPr>
          <a:xfrm>
            <a:off x="5200008" y="226800"/>
            <a:ext cx="6720000" cy="5735851"/>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660403" y="1840013"/>
            <a:ext cx="4368800" cy="4122639"/>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68705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655524" y="230187"/>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p:nvPr>
        </p:nvSpPr>
        <p:spPr>
          <a:xfrm>
            <a:off x="716825" y="1933315"/>
            <a:ext cx="3519547" cy="2628000"/>
          </a:xfrm>
          <a:prstGeom prst="rect">
            <a:avLst/>
          </a:prstGeom>
          <a:solidFill>
            <a:schemeClr val="accent3"/>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noChangeAspect="1"/>
          </p:cNvSpPr>
          <p:nvPr>
            <p:ph type="pic" sz="quarter" idx="17"/>
          </p:nvPr>
        </p:nvSpPr>
        <p:spPr>
          <a:xfrm>
            <a:off x="4557617" y="1933315"/>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8398408" y="1933315"/>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654051" y="4610101"/>
            <a:ext cx="3670300" cy="360000"/>
          </a:xfrm>
        </p:spPr>
        <p:txBody>
          <a:bodyPr wrap="none" lIns="36000" rIns="0"/>
          <a:lstStyle>
            <a:lvl1pPr marL="0" indent="0">
              <a:buFontTx/>
              <a:buNone/>
              <a:defRPr sz="1800">
                <a:solidFill>
                  <a:schemeClr val="tx1"/>
                </a:solidFill>
              </a:defRPr>
            </a:lvl1pPr>
            <a:lvl2pPr marL="696896" indent="0">
              <a:buFontTx/>
              <a:buNone/>
              <a:defRPr sz="1800"/>
            </a:lvl2pPr>
            <a:lvl3pPr marL="1560473" indent="0">
              <a:buFontTx/>
              <a:buNone/>
              <a:defRPr sz="1800"/>
            </a:lvl3pPr>
            <a:lvl4pPr marL="2331979" indent="0">
              <a:buFontTx/>
              <a:buNone/>
              <a:defRPr sz="1800"/>
            </a:lvl4pPr>
            <a:lvl5pPr marL="3052686" indent="0">
              <a:buFontTx/>
              <a:buNone/>
              <a:defRPr sz="1800"/>
            </a:lvl5pPr>
          </a:lstStyle>
          <a:p>
            <a:pPr lvl="0"/>
            <a:r>
              <a:rPr lang="en-GB" dirty="0" err="1"/>
              <a:t>Klik</a:t>
            </a:r>
            <a:r>
              <a:rPr lang="en-GB" dirty="0"/>
              <a:t> om de </a:t>
            </a:r>
            <a:r>
              <a:rPr lang="en-GB" dirty="0" err="1"/>
              <a:t>modelstijl</a:t>
            </a:r>
            <a:endParaRPr lang="en-GB" dirty="0"/>
          </a:p>
        </p:txBody>
      </p:sp>
      <p:sp>
        <p:nvSpPr>
          <p:cNvPr id="8" name="Tijdelijke aanduiding voor tekst 6"/>
          <p:cNvSpPr>
            <a:spLocks noGrp="1"/>
          </p:cNvSpPr>
          <p:nvPr>
            <p:ph type="body" sz="quarter" idx="20"/>
          </p:nvPr>
        </p:nvSpPr>
        <p:spPr>
          <a:xfrm>
            <a:off x="4488227" y="4610101"/>
            <a:ext cx="3670300" cy="360000"/>
          </a:xfrm>
        </p:spPr>
        <p:txBody>
          <a:bodyPr wrap="none" lIns="36000" rIns="0"/>
          <a:lstStyle>
            <a:lvl1pPr marL="0" indent="0">
              <a:buFontTx/>
              <a:buNone/>
              <a:defRPr sz="1800">
                <a:solidFill>
                  <a:schemeClr val="tx1"/>
                </a:solidFill>
              </a:defRPr>
            </a:lvl1pPr>
            <a:lvl2pPr marL="696896" indent="0">
              <a:buFontTx/>
              <a:buNone/>
              <a:defRPr sz="1800"/>
            </a:lvl2pPr>
            <a:lvl3pPr marL="1560473" indent="0">
              <a:buFontTx/>
              <a:buNone/>
              <a:defRPr sz="1800"/>
            </a:lvl3pPr>
            <a:lvl4pPr marL="2331979" indent="0">
              <a:buFontTx/>
              <a:buNone/>
              <a:defRPr sz="1800"/>
            </a:lvl4pPr>
            <a:lvl5pPr marL="3052686" indent="0">
              <a:buFontTx/>
              <a:buNone/>
              <a:defRPr sz="1800"/>
            </a:lvl5pPr>
          </a:lstStyle>
          <a:p>
            <a:pPr lvl="0"/>
            <a:r>
              <a:rPr lang="en-GB" dirty="0" err="1"/>
              <a:t>Klik</a:t>
            </a:r>
            <a:r>
              <a:rPr lang="en-GB" dirty="0"/>
              <a:t> om de </a:t>
            </a:r>
            <a:r>
              <a:rPr lang="en-GB" dirty="0" err="1"/>
              <a:t>modelstijl</a:t>
            </a:r>
            <a:endParaRPr lang="en-GB" dirty="0"/>
          </a:p>
        </p:txBody>
      </p:sp>
      <p:sp>
        <p:nvSpPr>
          <p:cNvPr id="9" name="Tijdelijke aanduiding voor tekst 6"/>
          <p:cNvSpPr>
            <a:spLocks noGrp="1"/>
          </p:cNvSpPr>
          <p:nvPr>
            <p:ph type="body" sz="quarter" idx="21"/>
          </p:nvPr>
        </p:nvSpPr>
        <p:spPr>
          <a:xfrm>
            <a:off x="8322403" y="4610101"/>
            <a:ext cx="3670300" cy="360000"/>
          </a:xfrm>
        </p:spPr>
        <p:txBody>
          <a:bodyPr wrap="none" lIns="36000" rIns="0"/>
          <a:lstStyle>
            <a:lvl1pPr marL="0" indent="0">
              <a:buFontTx/>
              <a:buNone/>
              <a:defRPr sz="1800">
                <a:solidFill>
                  <a:schemeClr val="tx1"/>
                </a:solidFill>
              </a:defRPr>
            </a:lvl1pPr>
            <a:lvl2pPr marL="696896" indent="0">
              <a:buFontTx/>
              <a:buNone/>
              <a:defRPr sz="1800"/>
            </a:lvl2pPr>
            <a:lvl3pPr marL="1560473" indent="0">
              <a:buFontTx/>
              <a:buNone/>
              <a:defRPr sz="1800"/>
            </a:lvl3pPr>
            <a:lvl4pPr marL="2331979" indent="0">
              <a:buFontTx/>
              <a:buNone/>
              <a:defRPr sz="1800"/>
            </a:lvl4pPr>
            <a:lvl5pPr marL="3052686" indent="0">
              <a:buFontTx/>
              <a:buNone/>
              <a:defRPr sz="1800"/>
            </a:lvl5pPr>
          </a:lstStyle>
          <a:p>
            <a:pPr lvl="0"/>
            <a:r>
              <a:rPr lang="en-GB" dirty="0" err="1"/>
              <a:t>Klik</a:t>
            </a:r>
            <a:r>
              <a:rPr lang="en-GB" dirty="0"/>
              <a:t> om de </a:t>
            </a:r>
            <a:r>
              <a:rPr lang="en-GB" dirty="0" err="1"/>
              <a:t>modelstijl</a:t>
            </a:r>
            <a:endParaRPr lang="en-GB" dirty="0"/>
          </a:p>
        </p:txBody>
      </p:sp>
      <p:sp>
        <p:nvSpPr>
          <p:cNvPr id="10" name="Tijdelijke aanduiding voor tekst 6"/>
          <p:cNvSpPr>
            <a:spLocks noGrp="1"/>
          </p:cNvSpPr>
          <p:nvPr>
            <p:ph type="body" sz="quarter" idx="22"/>
          </p:nvPr>
        </p:nvSpPr>
        <p:spPr>
          <a:xfrm>
            <a:off x="654051" y="4985219"/>
            <a:ext cx="3670300" cy="360000"/>
          </a:xfrm>
        </p:spPr>
        <p:txBody>
          <a:bodyPr wrap="square" lIns="36000" rIns="0"/>
          <a:lstStyle>
            <a:lvl1pPr marL="0" indent="0">
              <a:buFontTx/>
              <a:buNone/>
              <a:defRPr sz="1800">
                <a:solidFill>
                  <a:schemeClr val="bg2"/>
                </a:solidFill>
              </a:defRPr>
            </a:lvl1pPr>
            <a:lvl2pPr marL="696896" indent="0">
              <a:buFontTx/>
              <a:buNone/>
              <a:defRPr sz="1800"/>
            </a:lvl2pPr>
            <a:lvl3pPr marL="1560473" indent="0">
              <a:buFontTx/>
              <a:buNone/>
              <a:defRPr sz="1800"/>
            </a:lvl3pPr>
            <a:lvl4pPr marL="2331979" indent="0">
              <a:buFontTx/>
              <a:buNone/>
              <a:defRPr sz="1800"/>
            </a:lvl4pPr>
            <a:lvl5pPr marL="3052686" indent="0">
              <a:buFontTx/>
              <a:buNone/>
              <a:defRPr sz="1800"/>
            </a:lvl5pPr>
          </a:lstStyle>
          <a:p>
            <a:pPr lvl="0"/>
            <a:r>
              <a:rPr lang="en-GB" dirty="0" err="1"/>
              <a:t>Klik</a:t>
            </a:r>
            <a:r>
              <a:rPr lang="en-GB" dirty="0"/>
              <a:t> om de </a:t>
            </a:r>
            <a:r>
              <a:rPr lang="en-GB" dirty="0" err="1"/>
              <a:t>modelstijl</a:t>
            </a:r>
            <a:endParaRPr lang="en-GB" dirty="0"/>
          </a:p>
        </p:txBody>
      </p:sp>
      <p:sp>
        <p:nvSpPr>
          <p:cNvPr id="11" name="Tijdelijke aanduiding voor tekst 6"/>
          <p:cNvSpPr>
            <a:spLocks noGrp="1"/>
          </p:cNvSpPr>
          <p:nvPr>
            <p:ph type="body" sz="quarter" idx="23"/>
          </p:nvPr>
        </p:nvSpPr>
        <p:spPr>
          <a:xfrm>
            <a:off x="4487567" y="4985219"/>
            <a:ext cx="3670300" cy="360000"/>
          </a:xfrm>
        </p:spPr>
        <p:txBody>
          <a:bodyPr wrap="square" lIns="36000" rIns="0"/>
          <a:lstStyle>
            <a:lvl1pPr marL="0" indent="0">
              <a:buFontTx/>
              <a:buNone/>
              <a:defRPr sz="1800">
                <a:solidFill>
                  <a:schemeClr val="bg2"/>
                </a:solidFill>
              </a:defRPr>
            </a:lvl1pPr>
            <a:lvl2pPr marL="696896" indent="0">
              <a:buFontTx/>
              <a:buNone/>
              <a:defRPr sz="1800"/>
            </a:lvl2pPr>
            <a:lvl3pPr marL="1560473" indent="0">
              <a:buFontTx/>
              <a:buNone/>
              <a:defRPr sz="1800"/>
            </a:lvl3pPr>
            <a:lvl4pPr marL="2331979" indent="0">
              <a:buFontTx/>
              <a:buNone/>
              <a:defRPr sz="1800"/>
            </a:lvl4pPr>
            <a:lvl5pPr marL="3052686" indent="0">
              <a:buFontTx/>
              <a:buNone/>
              <a:defRPr sz="1800"/>
            </a:lvl5pPr>
          </a:lstStyle>
          <a:p>
            <a:pPr lvl="0"/>
            <a:r>
              <a:rPr lang="en-GB" dirty="0" err="1"/>
              <a:t>Klik</a:t>
            </a:r>
            <a:r>
              <a:rPr lang="en-GB" dirty="0"/>
              <a:t> om de </a:t>
            </a:r>
            <a:r>
              <a:rPr lang="en-GB" dirty="0" err="1"/>
              <a:t>modelstijl</a:t>
            </a:r>
            <a:endParaRPr lang="en-GB" dirty="0"/>
          </a:p>
        </p:txBody>
      </p:sp>
      <p:sp>
        <p:nvSpPr>
          <p:cNvPr id="12" name="Tijdelijke aanduiding voor tekst 6"/>
          <p:cNvSpPr>
            <a:spLocks noGrp="1"/>
          </p:cNvSpPr>
          <p:nvPr>
            <p:ph type="body" sz="quarter" idx="24"/>
          </p:nvPr>
        </p:nvSpPr>
        <p:spPr>
          <a:xfrm>
            <a:off x="8322403" y="4985219"/>
            <a:ext cx="3670300" cy="360000"/>
          </a:xfrm>
        </p:spPr>
        <p:txBody>
          <a:bodyPr wrap="square" lIns="36000" rIns="0"/>
          <a:lstStyle>
            <a:lvl1pPr marL="0" indent="0">
              <a:buFontTx/>
              <a:buNone/>
              <a:defRPr sz="1800">
                <a:solidFill>
                  <a:schemeClr val="bg2"/>
                </a:solidFill>
              </a:defRPr>
            </a:lvl1pPr>
            <a:lvl2pPr marL="696896" indent="0">
              <a:buFontTx/>
              <a:buNone/>
              <a:defRPr sz="1800"/>
            </a:lvl2pPr>
            <a:lvl3pPr marL="1560473" indent="0">
              <a:buFontTx/>
              <a:buNone/>
              <a:defRPr sz="1800"/>
            </a:lvl3pPr>
            <a:lvl4pPr marL="2331979" indent="0">
              <a:buFontTx/>
              <a:buNone/>
              <a:defRPr sz="1800"/>
            </a:lvl4pPr>
            <a:lvl5pPr marL="3052686" indent="0">
              <a:buFontTx/>
              <a:buNone/>
              <a:defRPr sz="1800"/>
            </a:lvl5pPr>
          </a:lstStyle>
          <a:p>
            <a:pPr lvl="0"/>
            <a:r>
              <a:rPr lang="en-GB" dirty="0" err="1"/>
              <a:t>Klik</a:t>
            </a:r>
            <a:r>
              <a:rPr lang="en-GB" dirty="0"/>
              <a:t> om de </a:t>
            </a:r>
            <a:r>
              <a:rPr lang="en-GB" dirty="0" err="1"/>
              <a:t>modelstijl</a:t>
            </a:r>
            <a:endParaRPr lang="en-GB" dirty="0"/>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50087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655524" y="230187"/>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p:nvPr>
        </p:nvSpPr>
        <p:spPr>
          <a:xfrm>
            <a:off x="715199" y="1929602"/>
            <a:ext cx="5472000" cy="4027383"/>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6434881" y="1929600"/>
            <a:ext cx="5472000" cy="4033051"/>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907571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715200" y="1402558"/>
            <a:ext cx="11203200" cy="4552951"/>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2" name="Titel 1"/>
          <p:cNvSpPr>
            <a:spLocks noGrp="1"/>
          </p:cNvSpPr>
          <p:nvPr>
            <p:ph type="title"/>
          </p:nvPr>
        </p:nvSpPr>
        <p:spPr>
          <a:xfrm>
            <a:off x="655524" y="230187"/>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73237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2" y="0"/>
            <a:ext cx="12191999" cy="685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tel 1"/>
          <p:cNvSpPr>
            <a:spLocks noGrp="1"/>
          </p:cNvSpPr>
          <p:nvPr>
            <p:ph type="title"/>
          </p:nvPr>
        </p:nvSpPr>
        <p:spPr bwMode="white">
          <a:xfrm>
            <a:off x="655524" y="230190"/>
            <a:ext cx="11257061" cy="791650"/>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2" name="Tijdelijke aanduiding voor dianummer 1"/>
          <p:cNvSpPr>
            <a:spLocks noGrp="1"/>
          </p:cNvSpPr>
          <p:nvPr>
            <p:ph type="sldNum" sz="quarter" idx="17"/>
          </p:nvPr>
        </p:nvSpPr>
        <p:spPr/>
        <p:txBody>
          <a:bodyPr/>
          <a:lstStyle>
            <a:lvl1pPr>
              <a:defRPr>
                <a:solidFill>
                  <a:schemeClr val="bg1"/>
                </a:solidFill>
              </a:defRPr>
            </a:lvl1p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90763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Graph slide">
    <p:spTree>
      <p:nvGrpSpPr>
        <p:cNvPr id="1" name=""/>
        <p:cNvGrpSpPr/>
        <p:nvPr/>
      </p:nvGrpSpPr>
      <p:grpSpPr>
        <a:xfrm>
          <a:off x="0" y="0"/>
          <a:ext cx="0" cy="0"/>
          <a:chOff x="0" y="0"/>
          <a:chExt cx="0" cy="0"/>
        </a:xfrm>
      </p:grpSpPr>
      <p:sp>
        <p:nvSpPr>
          <p:cNvPr id="2" name="Titel 1"/>
          <p:cNvSpPr>
            <a:spLocks noGrp="1"/>
          </p:cNvSpPr>
          <p:nvPr>
            <p:ph type="title"/>
          </p:nvPr>
        </p:nvSpPr>
        <p:spPr>
          <a:xfrm>
            <a:off x="655524" y="230190"/>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grafiek 5"/>
          <p:cNvSpPr>
            <a:spLocks noGrp="1"/>
          </p:cNvSpPr>
          <p:nvPr>
            <p:ph type="chart" sz="quarter" idx="17"/>
          </p:nvPr>
        </p:nvSpPr>
        <p:spPr>
          <a:xfrm>
            <a:off x="583095" y="1752602"/>
            <a:ext cx="11469204"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985597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7"/>
            <a:ext cx="11257061" cy="791650"/>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5" name="Tijdelijke aanduiding voor tabel 4"/>
          <p:cNvSpPr>
            <a:spLocks noGrp="1"/>
          </p:cNvSpPr>
          <p:nvPr>
            <p:ph type="tbl" sz="quarter" idx="10"/>
          </p:nvPr>
        </p:nvSpPr>
        <p:spPr>
          <a:xfrm>
            <a:off x="717551" y="1933575"/>
            <a:ext cx="11197452" cy="40284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234626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9"/>
            <a:ext cx="4368000" cy="1304611"/>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660401" y="1835251"/>
            <a:ext cx="4368800" cy="41274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204347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End slide with multiple logo's">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9"/>
            <a:ext cx="4368000" cy="1304611"/>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8" name="Tijdelijke aanduiding voor tekst 4"/>
          <p:cNvSpPr>
            <a:spLocks noGrp="1"/>
          </p:cNvSpPr>
          <p:nvPr>
            <p:ph type="body" sz="quarter" idx="17"/>
          </p:nvPr>
        </p:nvSpPr>
        <p:spPr>
          <a:xfrm>
            <a:off x="660401" y="1835251"/>
            <a:ext cx="4368800" cy="36576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12" name="Tijdelijke aanduiding voor afbeelding 24"/>
          <p:cNvSpPr>
            <a:spLocks noGrp="1" noChangeAspect="1"/>
          </p:cNvSpPr>
          <p:nvPr>
            <p:ph type="pic" sz="quarter" idx="18" hasCustomPrompt="1"/>
          </p:nvPr>
        </p:nvSpPr>
        <p:spPr>
          <a:xfrm>
            <a:off x="4058819" y="6126568"/>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3" name="Tijdelijke aanduiding voor afbeelding 24"/>
          <p:cNvSpPr>
            <a:spLocks noGrp="1" noChangeAspect="1"/>
          </p:cNvSpPr>
          <p:nvPr>
            <p:ph type="pic" sz="quarter" idx="24" hasCustomPrompt="1"/>
          </p:nvPr>
        </p:nvSpPr>
        <p:spPr>
          <a:xfrm>
            <a:off x="6121486" y="6126568"/>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4" name="Tijdelijke aanduiding voor afbeelding 24"/>
          <p:cNvSpPr>
            <a:spLocks noGrp="1" noChangeAspect="1"/>
          </p:cNvSpPr>
          <p:nvPr>
            <p:ph type="pic" sz="quarter" idx="25" hasCustomPrompt="1"/>
          </p:nvPr>
        </p:nvSpPr>
        <p:spPr>
          <a:xfrm>
            <a:off x="8184153" y="6126568"/>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5" name="Tijdelijke aanduiding voor afbeelding 24"/>
          <p:cNvSpPr>
            <a:spLocks noGrp="1" noChangeAspect="1"/>
          </p:cNvSpPr>
          <p:nvPr>
            <p:ph type="pic" sz="quarter" idx="26" hasCustomPrompt="1"/>
          </p:nvPr>
        </p:nvSpPr>
        <p:spPr>
          <a:xfrm>
            <a:off x="10246818" y="6126568"/>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21693806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14" name="Tijdelijke aanduiding voor afbeelding 24"/>
          <p:cNvSpPr>
            <a:spLocks noGrp="1" noChangeAspect="1"/>
          </p:cNvSpPr>
          <p:nvPr>
            <p:ph type="pic" sz="quarter" idx="13"/>
          </p:nvPr>
        </p:nvSpPr>
        <p:spPr bwMode="auto">
          <a:xfrm>
            <a:off x="623419"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err="1">
                <a:ln>
                  <a:noFill/>
                </a:ln>
                <a:solidFill>
                  <a:sysClr val="windowText" lastClr="000000"/>
                </a:solidFill>
                <a:effectLst/>
                <a:uLnTx/>
                <a:uFillTx/>
              </a:rPr>
              <a:t>Klik</a:t>
            </a:r>
            <a:r>
              <a:rPr kumimoji="0" lang="en-GB" sz="1067" b="0" i="0" u="none" strike="noStrike" kern="0" cap="none" spc="0" normalizeH="0" baseline="0" noProof="0" dirty="0">
                <a:ln>
                  <a:noFill/>
                </a:ln>
                <a:solidFill>
                  <a:sysClr val="windowText" lastClr="000000"/>
                </a:solidFill>
                <a:effectLst/>
                <a:uLnTx/>
                <a:uFillTx/>
              </a:rPr>
              <a:t> op het pictogram </a:t>
            </a:r>
            <a:r>
              <a:rPr kumimoji="0" lang="en-GB" sz="1067" b="0" i="0" u="none" strike="noStrike" kern="0" cap="none" spc="0" normalizeH="0" baseline="0" noProof="0" dirty="0" err="1">
                <a:ln>
                  <a:noFill/>
                </a:ln>
                <a:solidFill>
                  <a:sysClr val="windowText" lastClr="000000"/>
                </a:solidFill>
                <a:effectLst/>
                <a:uLnTx/>
                <a:uFillTx/>
              </a:rPr>
              <a:t>als</a:t>
            </a:r>
            <a:r>
              <a:rPr kumimoji="0" lang="en-GB" sz="1067" b="0" i="0" u="none" strike="noStrike" kern="0" cap="none" spc="0" normalizeH="0" baseline="0" noProof="0" dirty="0">
                <a:ln>
                  <a:noFill/>
                </a:ln>
                <a:solidFill>
                  <a:sysClr val="windowText" lastClr="000000"/>
                </a:solidFill>
                <a:effectLst/>
                <a:uLnTx/>
                <a:uFillTx/>
              </a:rPr>
              <a:t> u </a:t>
            </a:r>
            <a:r>
              <a:rPr kumimoji="0" lang="en-GB" sz="1067" b="0" i="0" u="none" strike="noStrike" kern="0" cap="none" spc="0" normalizeH="0" baseline="0" noProof="0" dirty="0" err="1">
                <a:ln>
                  <a:noFill/>
                </a:ln>
                <a:solidFill>
                  <a:sysClr val="windowText" lastClr="000000"/>
                </a:solidFill>
                <a:effectLst/>
                <a:uLnTx/>
                <a:uFillTx/>
              </a:rPr>
              <a:t>een</a:t>
            </a:r>
            <a:r>
              <a:rPr kumimoji="0" lang="en-GB" sz="1067" b="0" i="0" u="none" strike="noStrike" kern="0" cap="none" spc="0" normalizeH="0" baseline="0" noProof="0" dirty="0">
                <a:ln>
                  <a:noFill/>
                </a:ln>
                <a:solidFill>
                  <a:sysClr val="windowText" lastClr="000000"/>
                </a:solidFill>
                <a:effectLst/>
                <a:uLnTx/>
                <a:uFillTx/>
              </a:rPr>
              <a:t> </a:t>
            </a:r>
            <a:r>
              <a:rPr kumimoji="0" lang="en-GB" sz="1067" b="0" i="0" u="none" strike="noStrike" kern="0" cap="none" spc="0" normalizeH="0" baseline="0" noProof="0" dirty="0" err="1">
                <a:ln>
                  <a:noFill/>
                </a:ln>
                <a:solidFill>
                  <a:sysClr val="windowText" lastClr="000000"/>
                </a:solidFill>
                <a:effectLst/>
                <a:uLnTx/>
                <a:uFillTx/>
              </a:rPr>
              <a:t>afbeelding</a:t>
            </a:r>
            <a:r>
              <a:rPr kumimoji="0" lang="en-GB" sz="1067" b="0" i="0" u="none" strike="noStrike" kern="0" cap="none" spc="0" normalizeH="0" baseline="0" noProof="0" dirty="0">
                <a:ln>
                  <a:noFill/>
                </a:ln>
                <a:solidFill>
                  <a:sysClr val="windowText" lastClr="000000"/>
                </a:solidFill>
                <a:effectLst/>
                <a:uLnTx/>
                <a:uFillTx/>
              </a:rPr>
              <a:t> wilt </a:t>
            </a:r>
            <a:r>
              <a:rPr kumimoji="0" lang="en-GB" sz="1067" b="0" i="0" u="none" strike="noStrike" kern="0" cap="none" spc="0" normalizeH="0" baseline="0" noProof="0" dirty="0" err="1">
                <a:ln>
                  <a:noFill/>
                </a:ln>
                <a:solidFill>
                  <a:sysClr val="windowText" lastClr="000000"/>
                </a:solidFill>
                <a:effectLst/>
                <a:uLnTx/>
                <a:uFillTx/>
              </a:rPr>
              <a:t>toevoegen</a:t>
            </a:r>
            <a:endParaRPr kumimoji="0" lang="en-GB" sz="1067" b="0" i="0" u="none" strike="noStrike" kern="0" cap="none" spc="0" normalizeH="0" baseline="0" noProof="0" dirty="0">
              <a:ln>
                <a:noFill/>
              </a:ln>
              <a:solidFill>
                <a:sysClr val="windowText" lastClr="000000"/>
              </a:solidFill>
              <a:effectLst/>
              <a:uLnTx/>
              <a:uFillTx/>
            </a:endParaRPr>
          </a:p>
        </p:txBody>
      </p:sp>
      <p:sp>
        <p:nvSpPr>
          <p:cNvPr id="15" name="Tijdelijke aanduiding voor afbeelding 24"/>
          <p:cNvSpPr>
            <a:spLocks noGrp="1" noChangeAspect="1"/>
          </p:cNvSpPr>
          <p:nvPr>
            <p:ph type="pic" sz="quarter" idx="19"/>
          </p:nvPr>
        </p:nvSpPr>
        <p:spPr bwMode="auto">
          <a:xfrm>
            <a:off x="8737567"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err="1">
                <a:ln>
                  <a:noFill/>
                </a:ln>
                <a:solidFill>
                  <a:sysClr val="windowText" lastClr="000000"/>
                </a:solidFill>
                <a:effectLst/>
                <a:uLnTx/>
                <a:uFillTx/>
              </a:rPr>
              <a:t>Klik</a:t>
            </a:r>
            <a:r>
              <a:rPr kumimoji="0" lang="en-GB" sz="1067" b="0" i="0" u="none" strike="noStrike" kern="0" cap="none" spc="0" normalizeH="0" baseline="0" noProof="0" dirty="0">
                <a:ln>
                  <a:noFill/>
                </a:ln>
                <a:solidFill>
                  <a:sysClr val="windowText" lastClr="000000"/>
                </a:solidFill>
                <a:effectLst/>
                <a:uLnTx/>
                <a:uFillTx/>
              </a:rPr>
              <a:t> op het pictogram </a:t>
            </a:r>
            <a:r>
              <a:rPr kumimoji="0" lang="en-GB" sz="1067" b="0" i="0" u="none" strike="noStrike" kern="0" cap="none" spc="0" normalizeH="0" baseline="0" noProof="0" dirty="0" err="1">
                <a:ln>
                  <a:noFill/>
                </a:ln>
                <a:solidFill>
                  <a:sysClr val="windowText" lastClr="000000"/>
                </a:solidFill>
                <a:effectLst/>
                <a:uLnTx/>
                <a:uFillTx/>
              </a:rPr>
              <a:t>als</a:t>
            </a:r>
            <a:r>
              <a:rPr kumimoji="0" lang="en-GB" sz="1067" b="0" i="0" u="none" strike="noStrike" kern="0" cap="none" spc="0" normalizeH="0" baseline="0" noProof="0" dirty="0">
                <a:ln>
                  <a:noFill/>
                </a:ln>
                <a:solidFill>
                  <a:sysClr val="windowText" lastClr="000000"/>
                </a:solidFill>
                <a:effectLst/>
                <a:uLnTx/>
                <a:uFillTx/>
              </a:rPr>
              <a:t> u </a:t>
            </a:r>
            <a:r>
              <a:rPr kumimoji="0" lang="en-GB" sz="1067" b="0" i="0" u="none" strike="noStrike" kern="0" cap="none" spc="0" normalizeH="0" baseline="0" noProof="0" dirty="0" err="1">
                <a:ln>
                  <a:noFill/>
                </a:ln>
                <a:solidFill>
                  <a:sysClr val="windowText" lastClr="000000"/>
                </a:solidFill>
                <a:effectLst/>
                <a:uLnTx/>
                <a:uFillTx/>
              </a:rPr>
              <a:t>een</a:t>
            </a:r>
            <a:r>
              <a:rPr kumimoji="0" lang="en-GB" sz="1067" b="0" i="0" u="none" strike="noStrike" kern="0" cap="none" spc="0" normalizeH="0" baseline="0" noProof="0" dirty="0">
                <a:ln>
                  <a:noFill/>
                </a:ln>
                <a:solidFill>
                  <a:sysClr val="windowText" lastClr="000000"/>
                </a:solidFill>
                <a:effectLst/>
                <a:uLnTx/>
                <a:uFillTx/>
              </a:rPr>
              <a:t> </a:t>
            </a:r>
            <a:r>
              <a:rPr kumimoji="0" lang="en-GB" sz="1067" b="0" i="0" u="none" strike="noStrike" kern="0" cap="none" spc="0" normalizeH="0" baseline="0" noProof="0" dirty="0" err="1">
                <a:ln>
                  <a:noFill/>
                </a:ln>
                <a:solidFill>
                  <a:sysClr val="windowText" lastClr="000000"/>
                </a:solidFill>
                <a:effectLst/>
                <a:uLnTx/>
                <a:uFillTx/>
              </a:rPr>
              <a:t>afbeelding</a:t>
            </a:r>
            <a:r>
              <a:rPr kumimoji="0" lang="en-GB" sz="1067" b="0" i="0" u="none" strike="noStrike" kern="0" cap="none" spc="0" normalizeH="0" baseline="0" noProof="0" dirty="0">
                <a:ln>
                  <a:noFill/>
                </a:ln>
                <a:solidFill>
                  <a:sysClr val="windowText" lastClr="000000"/>
                </a:solidFill>
                <a:effectLst/>
                <a:uLnTx/>
                <a:uFillTx/>
              </a:rPr>
              <a:t> wilt </a:t>
            </a:r>
            <a:r>
              <a:rPr kumimoji="0" lang="en-GB" sz="1067" b="0" i="0" u="none" strike="noStrike" kern="0" cap="none" spc="0" normalizeH="0" baseline="0" noProof="0" dirty="0" err="1">
                <a:ln>
                  <a:noFill/>
                </a:ln>
                <a:solidFill>
                  <a:sysClr val="windowText" lastClr="000000"/>
                </a:solidFill>
                <a:effectLst/>
                <a:uLnTx/>
                <a:uFillTx/>
              </a:rPr>
              <a:t>toevoegen</a:t>
            </a:r>
            <a:endParaRPr kumimoji="0" lang="en-GB" sz="1067" b="0" i="0" u="none" strike="noStrike" kern="0" cap="none" spc="0" normalizeH="0" baseline="0" noProof="0" dirty="0">
              <a:ln>
                <a:noFill/>
              </a:ln>
              <a:solidFill>
                <a:sysClr val="windowText" lastClr="000000"/>
              </a:solidFill>
              <a:effectLst/>
              <a:uLnTx/>
              <a:uFillTx/>
            </a:endParaRPr>
          </a:p>
        </p:txBody>
      </p:sp>
      <p:sp>
        <p:nvSpPr>
          <p:cNvPr id="16" name="Tijdelijke aanduiding voor afbeelding 24"/>
          <p:cNvSpPr>
            <a:spLocks noGrp="1" noChangeAspect="1"/>
          </p:cNvSpPr>
          <p:nvPr>
            <p:ph type="pic" sz="quarter" idx="16"/>
          </p:nvPr>
        </p:nvSpPr>
        <p:spPr bwMode="auto">
          <a:xfrm>
            <a:off x="6612016"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err="1">
                <a:ln>
                  <a:noFill/>
                </a:ln>
                <a:solidFill>
                  <a:sysClr val="windowText" lastClr="000000"/>
                </a:solidFill>
                <a:effectLst/>
                <a:uLnTx/>
                <a:uFillTx/>
              </a:rPr>
              <a:t>Klik</a:t>
            </a:r>
            <a:r>
              <a:rPr kumimoji="0" lang="en-GB" sz="1067" b="0" i="0" u="none" strike="noStrike" kern="0" cap="none" spc="0" normalizeH="0" baseline="0" noProof="0" dirty="0">
                <a:ln>
                  <a:noFill/>
                </a:ln>
                <a:solidFill>
                  <a:sysClr val="windowText" lastClr="000000"/>
                </a:solidFill>
                <a:effectLst/>
                <a:uLnTx/>
                <a:uFillTx/>
              </a:rPr>
              <a:t> op het pictogram </a:t>
            </a:r>
            <a:r>
              <a:rPr kumimoji="0" lang="en-GB" sz="1067" b="0" i="0" u="none" strike="noStrike" kern="0" cap="none" spc="0" normalizeH="0" baseline="0" noProof="0" dirty="0" err="1">
                <a:ln>
                  <a:noFill/>
                </a:ln>
                <a:solidFill>
                  <a:sysClr val="windowText" lastClr="000000"/>
                </a:solidFill>
                <a:effectLst/>
                <a:uLnTx/>
                <a:uFillTx/>
              </a:rPr>
              <a:t>als</a:t>
            </a:r>
            <a:r>
              <a:rPr kumimoji="0" lang="en-GB" sz="1067" b="0" i="0" u="none" strike="noStrike" kern="0" cap="none" spc="0" normalizeH="0" baseline="0" noProof="0" dirty="0">
                <a:ln>
                  <a:noFill/>
                </a:ln>
                <a:solidFill>
                  <a:sysClr val="windowText" lastClr="000000"/>
                </a:solidFill>
                <a:effectLst/>
                <a:uLnTx/>
                <a:uFillTx/>
              </a:rPr>
              <a:t> u </a:t>
            </a:r>
            <a:r>
              <a:rPr kumimoji="0" lang="en-GB" sz="1067" b="0" i="0" u="none" strike="noStrike" kern="0" cap="none" spc="0" normalizeH="0" baseline="0" noProof="0" dirty="0" err="1">
                <a:ln>
                  <a:noFill/>
                </a:ln>
                <a:solidFill>
                  <a:sysClr val="windowText" lastClr="000000"/>
                </a:solidFill>
                <a:effectLst/>
                <a:uLnTx/>
                <a:uFillTx/>
              </a:rPr>
              <a:t>een</a:t>
            </a:r>
            <a:r>
              <a:rPr kumimoji="0" lang="en-GB" sz="1067" b="0" i="0" u="none" strike="noStrike" kern="0" cap="none" spc="0" normalizeH="0" baseline="0" noProof="0" dirty="0">
                <a:ln>
                  <a:noFill/>
                </a:ln>
                <a:solidFill>
                  <a:sysClr val="windowText" lastClr="000000"/>
                </a:solidFill>
                <a:effectLst/>
                <a:uLnTx/>
                <a:uFillTx/>
              </a:rPr>
              <a:t> </a:t>
            </a:r>
            <a:r>
              <a:rPr kumimoji="0" lang="en-GB" sz="1067" b="0" i="0" u="none" strike="noStrike" kern="0" cap="none" spc="0" normalizeH="0" baseline="0" noProof="0" dirty="0" err="1">
                <a:ln>
                  <a:noFill/>
                </a:ln>
                <a:solidFill>
                  <a:sysClr val="windowText" lastClr="000000"/>
                </a:solidFill>
                <a:effectLst/>
                <a:uLnTx/>
                <a:uFillTx/>
              </a:rPr>
              <a:t>afbeelding</a:t>
            </a:r>
            <a:r>
              <a:rPr kumimoji="0" lang="en-GB" sz="1067" b="0" i="0" u="none" strike="noStrike" kern="0" cap="none" spc="0" normalizeH="0" baseline="0" noProof="0" dirty="0">
                <a:ln>
                  <a:noFill/>
                </a:ln>
                <a:solidFill>
                  <a:sysClr val="windowText" lastClr="000000"/>
                </a:solidFill>
                <a:effectLst/>
                <a:uLnTx/>
                <a:uFillTx/>
              </a:rPr>
              <a:t> wilt </a:t>
            </a:r>
            <a:r>
              <a:rPr kumimoji="0" lang="en-GB" sz="1067" b="0" i="0" u="none" strike="noStrike" kern="0" cap="none" spc="0" normalizeH="0" baseline="0" noProof="0" dirty="0" err="1">
                <a:ln>
                  <a:noFill/>
                </a:ln>
                <a:solidFill>
                  <a:sysClr val="windowText" lastClr="000000"/>
                </a:solidFill>
                <a:effectLst/>
                <a:uLnTx/>
                <a:uFillTx/>
              </a:rPr>
              <a:t>toevoegen</a:t>
            </a:r>
            <a:endParaRPr kumimoji="0" lang="en-GB" sz="1067" b="0" i="0" u="none" strike="noStrike" kern="0" cap="none" spc="0" normalizeH="0" baseline="0" noProof="0" dirty="0">
              <a:ln>
                <a:noFill/>
              </a:ln>
              <a:solidFill>
                <a:sysClr val="windowText" lastClr="000000"/>
              </a:solidFill>
              <a:effectLst/>
              <a:uLnTx/>
              <a:uFillTx/>
            </a:endParaRPr>
          </a:p>
        </p:txBody>
      </p:sp>
      <p:sp>
        <p:nvSpPr>
          <p:cNvPr id="17" name="Tijdelijke aanduiding voor afbeelding 24"/>
          <p:cNvSpPr>
            <a:spLocks noGrp="1" noChangeAspect="1"/>
          </p:cNvSpPr>
          <p:nvPr>
            <p:ph type="pic" sz="quarter" idx="15"/>
          </p:nvPr>
        </p:nvSpPr>
        <p:spPr bwMode="auto">
          <a:xfrm>
            <a:off x="4486465"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err="1">
                <a:ln>
                  <a:noFill/>
                </a:ln>
                <a:solidFill>
                  <a:sysClr val="windowText" lastClr="000000"/>
                </a:solidFill>
                <a:effectLst/>
                <a:uLnTx/>
                <a:uFillTx/>
              </a:rPr>
              <a:t>Klik</a:t>
            </a:r>
            <a:r>
              <a:rPr kumimoji="0" lang="en-GB" sz="1067" b="0" i="0" u="none" strike="noStrike" kern="0" cap="none" spc="0" normalizeH="0" baseline="0" noProof="0" dirty="0">
                <a:ln>
                  <a:noFill/>
                </a:ln>
                <a:solidFill>
                  <a:sysClr val="windowText" lastClr="000000"/>
                </a:solidFill>
                <a:effectLst/>
                <a:uLnTx/>
                <a:uFillTx/>
              </a:rPr>
              <a:t> op het pictogram </a:t>
            </a:r>
            <a:r>
              <a:rPr kumimoji="0" lang="en-GB" sz="1067" b="0" i="0" u="none" strike="noStrike" kern="0" cap="none" spc="0" normalizeH="0" baseline="0" noProof="0" dirty="0" err="1">
                <a:ln>
                  <a:noFill/>
                </a:ln>
                <a:solidFill>
                  <a:sysClr val="windowText" lastClr="000000"/>
                </a:solidFill>
                <a:effectLst/>
                <a:uLnTx/>
                <a:uFillTx/>
              </a:rPr>
              <a:t>als</a:t>
            </a:r>
            <a:r>
              <a:rPr kumimoji="0" lang="en-GB" sz="1067" b="0" i="0" u="none" strike="noStrike" kern="0" cap="none" spc="0" normalizeH="0" baseline="0" noProof="0" dirty="0">
                <a:ln>
                  <a:noFill/>
                </a:ln>
                <a:solidFill>
                  <a:sysClr val="windowText" lastClr="000000"/>
                </a:solidFill>
                <a:effectLst/>
                <a:uLnTx/>
                <a:uFillTx/>
              </a:rPr>
              <a:t> u </a:t>
            </a:r>
            <a:r>
              <a:rPr kumimoji="0" lang="en-GB" sz="1067" b="0" i="0" u="none" strike="noStrike" kern="0" cap="none" spc="0" normalizeH="0" baseline="0" noProof="0" dirty="0" err="1">
                <a:ln>
                  <a:noFill/>
                </a:ln>
                <a:solidFill>
                  <a:sysClr val="windowText" lastClr="000000"/>
                </a:solidFill>
                <a:effectLst/>
                <a:uLnTx/>
                <a:uFillTx/>
              </a:rPr>
              <a:t>een</a:t>
            </a:r>
            <a:r>
              <a:rPr kumimoji="0" lang="en-GB" sz="1067" b="0" i="0" u="none" strike="noStrike" kern="0" cap="none" spc="0" normalizeH="0" baseline="0" noProof="0" dirty="0">
                <a:ln>
                  <a:noFill/>
                </a:ln>
                <a:solidFill>
                  <a:sysClr val="windowText" lastClr="000000"/>
                </a:solidFill>
                <a:effectLst/>
                <a:uLnTx/>
                <a:uFillTx/>
              </a:rPr>
              <a:t> </a:t>
            </a:r>
            <a:r>
              <a:rPr kumimoji="0" lang="en-GB" sz="1067" b="0" i="0" u="none" strike="noStrike" kern="0" cap="none" spc="0" normalizeH="0" baseline="0" noProof="0" dirty="0" err="1">
                <a:ln>
                  <a:noFill/>
                </a:ln>
                <a:solidFill>
                  <a:sysClr val="windowText" lastClr="000000"/>
                </a:solidFill>
                <a:effectLst/>
                <a:uLnTx/>
                <a:uFillTx/>
              </a:rPr>
              <a:t>afbeelding</a:t>
            </a:r>
            <a:r>
              <a:rPr kumimoji="0" lang="en-GB" sz="1067" b="0" i="0" u="none" strike="noStrike" kern="0" cap="none" spc="0" normalizeH="0" baseline="0" noProof="0" dirty="0">
                <a:ln>
                  <a:noFill/>
                </a:ln>
                <a:solidFill>
                  <a:sysClr val="windowText" lastClr="000000"/>
                </a:solidFill>
                <a:effectLst/>
                <a:uLnTx/>
                <a:uFillTx/>
              </a:rPr>
              <a:t> wilt </a:t>
            </a:r>
            <a:r>
              <a:rPr kumimoji="0" lang="en-GB" sz="1067" b="0" i="0" u="none" strike="noStrike" kern="0" cap="none" spc="0" normalizeH="0" baseline="0" noProof="0" dirty="0" err="1">
                <a:ln>
                  <a:noFill/>
                </a:ln>
                <a:solidFill>
                  <a:sysClr val="windowText" lastClr="000000"/>
                </a:solidFill>
                <a:effectLst/>
                <a:uLnTx/>
                <a:uFillTx/>
              </a:rPr>
              <a:t>toevoegen</a:t>
            </a:r>
            <a:endParaRPr kumimoji="0" lang="en-GB" sz="1067" b="0" i="0" u="none" strike="noStrike" kern="0" cap="none" spc="0" normalizeH="0" baseline="0" noProof="0" dirty="0">
              <a:ln>
                <a:noFill/>
              </a:ln>
              <a:solidFill>
                <a:sysClr val="windowText" lastClr="000000"/>
              </a:solidFill>
              <a:effectLst/>
              <a:uLnTx/>
              <a:uFillTx/>
            </a:endParaRPr>
          </a:p>
        </p:txBody>
      </p:sp>
      <p:sp>
        <p:nvSpPr>
          <p:cNvPr id="18" name="Tijdelijke aanduiding voor tekst 21"/>
          <p:cNvSpPr>
            <a:spLocks noGrp="1"/>
          </p:cNvSpPr>
          <p:nvPr>
            <p:ph type="body" sz="quarter" idx="20"/>
          </p:nvPr>
        </p:nvSpPr>
        <p:spPr>
          <a:xfrm>
            <a:off x="674475" y="1646495"/>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
        <p:nvSpPr>
          <p:cNvPr id="19" name="Tijdelijke aanduiding voor tekst 21"/>
          <p:cNvSpPr>
            <a:spLocks noGrp="1"/>
          </p:cNvSpPr>
          <p:nvPr>
            <p:ph type="body" sz="quarter" idx="21"/>
          </p:nvPr>
        </p:nvSpPr>
        <p:spPr>
          <a:xfrm>
            <a:off x="674475" y="2197581"/>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Tree>
    <p:extLst>
      <p:ext uri="{BB962C8B-B14F-4D97-AF65-F5344CB8AC3E}">
        <p14:creationId xmlns:p14="http://schemas.microsoft.com/office/powerpoint/2010/main" val="166529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xmlns="" id="{29FBD232-746C-774B-9E33-527CBF37A30F}"/>
              </a:ext>
            </a:extLst>
          </p:cNvPr>
          <p:cNvSpPr>
            <a:spLocks noGrp="1"/>
          </p:cNvSpPr>
          <p:nvPr>
            <p:ph type="pic" idx="1"/>
          </p:nvPr>
        </p:nvSpPr>
        <p:spPr>
          <a:xfrm>
            <a:off x="5183188" y="2049462"/>
            <a:ext cx="6172200" cy="35072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xmlns="" id="{F96D2AA7-21EB-CE42-BB99-BFF15E190A04}"/>
              </a:ext>
            </a:extLst>
          </p:cNvPr>
          <p:cNvSpPr>
            <a:spLocks noGrp="1"/>
          </p:cNvSpPr>
          <p:nvPr>
            <p:ph type="body" sz="half" idx="2"/>
          </p:nvPr>
        </p:nvSpPr>
        <p:spPr>
          <a:xfrm>
            <a:off x="839788" y="2057400"/>
            <a:ext cx="3932237" cy="3507276"/>
          </a:xfrm>
        </p:spPr>
        <p:txBody>
          <a:bodyPr/>
          <a:lstStyle>
            <a:lvl1pPr marL="0" indent="0">
              <a:buNone/>
              <a:defRPr sz="1600" baseline="0">
                <a:latin typeface="PT Sans" panose="020B0503020203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8" name="Titel 1">
            <a:extLst>
              <a:ext uri="{FF2B5EF4-FFF2-40B4-BE49-F238E27FC236}">
                <a16:creationId xmlns:a16="http://schemas.microsoft.com/office/drawing/2014/main" xmlns="" id="{B12F3EA7-19EC-074D-8643-0E414A36E5FE}"/>
              </a:ext>
            </a:extLst>
          </p:cNvPr>
          <p:cNvSpPr>
            <a:spLocks noGrp="1"/>
          </p:cNvSpPr>
          <p:nvPr>
            <p:ph type="title"/>
          </p:nvPr>
        </p:nvSpPr>
        <p:spPr>
          <a:xfrm>
            <a:off x="838200" y="365125"/>
            <a:ext cx="10515600" cy="1325563"/>
          </a:xfrm>
        </p:spPr>
        <p:txBody>
          <a:bodyPr/>
          <a:lstStyle>
            <a:lvl1pPr>
              <a:defRPr b="1" i="0" baseline="0">
                <a:solidFill>
                  <a:srgbClr val="32AED8"/>
                </a:solidFill>
                <a:latin typeface="PT Sans" panose="020B0503020203020204" pitchFamily="34" charset="77"/>
              </a:defRPr>
            </a:lvl1pPr>
          </a:lstStyle>
          <a:p>
            <a:r>
              <a:rPr lang="nl-NL" dirty="0"/>
              <a:t>Klik om stijl te bewerken</a:t>
            </a:r>
          </a:p>
        </p:txBody>
      </p:sp>
    </p:spTree>
    <p:extLst>
      <p:ext uri="{BB962C8B-B14F-4D97-AF65-F5344CB8AC3E}">
        <p14:creationId xmlns:p14="http://schemas.microsoft.com/office/powerpoint/2010/main" val="38930606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ext slide with bullets">
    <p:spTree>
      <p:nvGrpSpPr>
        <p:cNvPr id="1" name=""/>
        <p:cNvGrpSpPr/>
        <p:nvPr/>
      </p:nvGrpSpPr>
      <p:grpSpPr>
        <a:xfrm>
          <a:off x="0" y="0"/>
          <a:ext cx="0" cy="0"/>
          <a:chOff x="0" y="0"/>
          <a:chExt cx="0" cy="0"/>
        </a:xfrm>
      </p:grpSpPr>
      <p:sp>
        <p:nvSpPr>
          <p:cNvPr id="3" name="Tijdelijke aanduiding voor tekst 6"/>
          <p:cNvSpPr>
            <a:spLocks noGrp="1"/>
          </p:cNvSpPr>
          <p:nvPr>
            <p:ph type="body" sz="quarter" idx="10"/>
          </p:nvPr>
        </p:nvSpPr>
        <p:spPr>
          <a:xfrm>
            <a:off x="657600" y="1824000"/>
            <a:ext cx="11198400" cy="41232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Titel 4"/>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6" name="Tijdelijke aanduiding voor dianummer 5"/>
          <p:cNvSpPr>
            <a:spLocks noGrp="1"/>
          </p:cNvSpPr>
          <p:nvPr>
            <p:ph type="sldNum" sz="quarter" idx="11"/>
          </p:nvPr>
        </p:nvSpPr>
        <p:spPr/>
        <p:txBody>
          <a:bodyPr/>
          <a:lstStyle/>
          <a:p>
            <a:pPr algn="r"/>
            <a:fld id="{F25965E0-7062-474C-8671-DB3A3CE669B0}" type="slidenum">
              <a:rPr lang="en-GB" smtClean="0"/>
              <a:pPr algn="r"/>
              <a:t>‹nr.›</a:t>
            </a:fld>
            <a:endParaRPr lang="en-GB" dirty="0"/>
          </a:p>
        </p:txBody>
      </p:sp>
    </p:spTree>
    <p:extLst>
      <p:ext uri="{BB962C8B-B14F-4D97-AF65-F5344CB8AC3E}">
        <p14:creationId xmlns:p14="http://schemas.microsoft.com/office/powerpoint/2010/main" val="2298010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4" name="Tijdelijke aanduiding voor tekst 6"/>
          <p:cNvSpPr>
            <a:spLocks noGrp="1"/>
          </p:cNvSpPr>
          <p:nvPr>
            <p:ph type="body" sz="quarter" idx="11"/>
          </p:nvPr>
        </p:nvSpPr>
        <p:spPr>
          <a:xfrm>
            <a:off x="6381067" y="1824000"/>
            <a:ext cx="5472000" cy="41232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6" name="Tijdelijke aanduiding voor dianummer 5"/>
          <p:cNvSpPr>
            <a:spLocks noGrp="1"/>
          </p:cNvSpPr>
          <p:nvPr>
            <p:ph type="sldNum" sz="quarter" idx="12"/>
          </p:nvPr>
        </p:nvSpPr>
        <p:spPr/>
        <p:txBody>
          <a:bodyPr/>
          <a:lstStyle/>
          <a:p>
            <a:pPr algn="r"/>
            <a:fld id="{F25965E0-7062-474C-8671-DB3A3CE669B0}" type="slidenum">
              <a:rPr lang="en-GB" smtClean="0"/>
              <a:pPr algn="r"/>
              <a:t>‹nr.›</a:t>
            </a:fld>
            <a:endParaRPr lang="en-GB" dirty="0"/>
          </a:p>
        </p:txBody>
      </p:sp>
    </p:spTree>
    <p:extLst>
      <p:ext uri="{BB962C8B-B14F-4D97-AF65-F5344CB8AC3E}">
        <p14:creationId xmlns:p14="http://schemas.microsoft.com/office/powerpoint/2010/main" val="2732652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6" name="Tijdelijke aanduiding voor dianummer 5"/>
          <p:cNvSpPr>
            <a:spLocks noGrp="1"/>
          </p:cNvSpPr>
          <p:nvPr>
            <p:ph type="sldNum" sz="quarter" idx="18"/>
          </p:nvPr>
        </p:nvSpPr>
        <p:spPr/>
        <p:txBody>
          <a:bodyPr/>
          <a:lstStyle/>
          <a:p>
            <a:pPr algn="r"/>
            <a:fld id="{F25965E0-7062-474C-8671-DB3A3CE669B0}" type="slidenum">
              <a:rPr lang="en-GB" smtClean="0"/>
              <a:pPr algn="r"/>
              <a:t>‹nr.›</a:t>
            </a:fld>
            <a:endParaRPr lang="en-GB" dirty="0"/>
          </a:p>
        </p:txBody>
      </p:sp>
      <p:sp>
        <p:nvSpPr>
          <p:cNvPr id="7"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8" name="Tijdelijke aanduiding voor afbeelding 24"/>
          <p:cNvSpPr>
            <a:spLocks noGrp="1" noChangeAspect="1"/>
          </p:cNvSpPr>
          <p:nvPr>
            <p:ph type="pic" sz="quarter" idx="17"/>
          </p:nvPr>
        </p:nvSpPr>
        <p:spPr>
          <a:xfrm>
            <a:off x="6437869" y="1966385"/>
            <a:ext cx="5401988" cy="3981449"/>
          </a:xfrm>
          <a:prstGeom prst="rect">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Tree>
    <p:extLst>
      <p:ext uri="{BB962C8B-B14F-4D97-AF65-F5344CB8AC3E}">
        <p14:creationId xmlns:p14="http://schemas.microsoft.com/office/powerpoint/2010/main" val="457107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ext box with graph">
    <p:spTree>
      <p:nvGrpSpPr>
        <p:cNvPr id="1" name=""/>
        <p:cNvGrpSpPr/>
        <p:nvPr/>
      </p:nvGrpSpPr>
      <p:grpSpPr>
        <a:xfrm>
          <a:off x="0" y="0"/>
          <a:ext cx="0" cy="0"/>
          <a:chOff x="0" y="0"/>
          <a:chExt cx="0" cy="0"/>
        </a:xfrm>
      </p:grpSpPr>
      <p:sp>
        <p:nvSpPr>
          <p:cNvPr id="6" name="Tijdelijke aanduiding voor grafiek 5"/>
          <p:cNvSpPr>
            <a:spLocks noGrp="1"/>
          </p:cNvSpPr>
          <p:nvPr>
            <p:ph type="chart" sz="quarter" idx="17"/>
          </p:nvPr>
        </p:nvSpPr>
        <p:spPr>
          <a:xfrm>
            <a:off x="6388100" y="1819774"/>
            <a:ext cx="5469467" cy="4130177"/>
          </a:xfrm>
          <a:noFill/>
        </p:spPr>
        <p:txBody>
          <a:bodyPr/>
          <a:lstStyle>
            <a:lvl1pPr>
              <a:defRPr>
                <a:solidFill>
                  <a:schemeClr val="bg2"/>
                </a:solidFill>
              </a:defRPr>
            </a:lvl1pPr>
          </a:lstStyle>
          <a:p>
            <a:endParaRPr lang="nl-NL" dirty="0"/>
          </a:p>
        </p:txBody>
      </p:sp>
      <p:sp>
        <p:nvSpPr>
          <p:cNvPr id="5" name="Titel 4"/>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7" name="Tijdelijke aanduiding voor dianummer 6"/>
          <p:cNvSpPr>
            <a:spLocks noGrp="1"/>
          </p:cNvSpPr>
          <p:nvPr>
            <p:ph type="sldNum" sz="quarter" idx="18"/>
          </p:nvPr>
        </p:nvSpPr>
        <p:spPr/>
        <p:txBody>
          <a:bodyPr/>
          <a:lstStyle/>
          <a:p>
            <a:pPr algn="r"/>
            <a:fld id="{F25965E0-7062-474C-8671-DB3A3CE669B0}" type="slidenum">
              <a:rPr lang="en-GB" smtClean="0"/>
              <a:pPr algn="r"/>
              <a:t>‹nr.›</a:t>
            </a:fld>
            <a:endParaRPr lang="en-GB" dirty="0"/>
          </a:p>
        </p:txBody>
      </p:sp>
      <p:sp>
        <p:nvSpPr>
          <p:cNvPr id="8"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Tree>
    <p:extLst>
      <p:ext uri="{BB962C8B-B14F-4D97-AF65-F5344CB8AC3E}">
        <p14:creationId xmlns:p14="http://schemas.microsoft.com/office/powerpoint/2010/main" val="2896507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5" name="Tijdelijke aanduiding voor tabel 4"/>
          <p:cNvSpPr>
            <a:spLocks noGrp="1"/>
          </p:cNvSpPr>
          <p:nvPr>
            <p:ph type="tbl" sz="quarter" idx="11"/>
          </p:nvPr>
        </p:nvSpPr>
        <p:spPr>
          <a:xfrm>
            <a:off x="6388100" y="1964267"/>
            <a:ext cx="5469467" cy="3985685"/>
          </a:xfrm>
        </p:spPr>
        <p:txBody>
          <a:bodyPr/>
          <a:lstStyle>
            <a:lvl1pPr>
              <a:defRPr>
                <a:solidFill>
                  <a:schemeClr val="bg2"/>
                </a:solidFill>
              </a:defRPr>
            </a:lvl1pPr>
          </a:lstStyle>
          <a:p>
            <a:endParaRPr lang="nl-NL" dirty="0"/>
          </a:p>
        </p:txBody>
      </p:sp>
      <p:sp>
        <p:nvSpPr>
          <p:cNvPr id="6" name="Tijdelijke aanduiding voor dianummer 5"/>
          <p:cNvSpPr>
            <a:spLocks noGrp="1"/>
          </p:cNvSpPr>
          <p:nvPr>
            <p:ph type="sldNum" sz="quarter" idx="12"/>
          </p:nvPr>
        </p:nvSpPr>
        <p:spPr/>
        <p:txBody>
          <a:bodyPr/>
          <a:lstStyle/>
          <a:p>
            <a:pPr algn="r"/>
            <a:fld id="{F25965E0-7062-474C-8671-DB3A3CE669B0}" type="slidenum">
              <a:rPr lang="en-GB" smtClean="0"/>
              <a:pPr algn="r"/>
              <a:t>‹nr.›</a:t>
            </a:fld>
            <a:endParaRPr lang="en-GB" dirty="0"/>
          </a:p>
        </p:txBody>
      </p:sp>
      <p:sp>
        <p:nvSpPr>
          <p:cNvPr id="7"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Tree>
    <p:extLst>
      <p:ext uri="{BB962C8B-B14F-4D97-AF65-F5344CB8AC3E}">
        <p14:creationId xmlns:p14="http://schemas.microsoft.com/office/powerpoint/2010/main" val="3505988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4" name="Tijdelijke aanduiding voor dianummer 3"/>
          <p:cNvSpPr>
            <a:spLocks noGrp="1"/>
          </p:cNvSpPr>
          <p:nvPr>
            <p:ph type="sldNum" sz="quarter" idx="11"/>
          </p:nvPr>
        </p:nvSpPr>
        <p:spPr/>
        <p:txBody>
          <a:bodyPr/>
          <a:lstStyle/>
          <a:p>
            <a:pPr algn="r"/>
            <a:fld id="{F25965E0-7062-474C-8671-DB3A3CE669B0}" type="slidenum">
              <a:rPr lang="en-GB" smtClean="0"/>
              <a:pPr algn="r"/>
              <a:t>‹nr.›</a:t>
            </a:fld>
            <a:endParaRPr lang="en-GB" dirty="0"/>
          </a:p>
        </p:txBody>
      </p:sp>
      <p:sp>
        <p:nvSpPr>
          <p:cNvPr id="5" name="Tijdelijke aanduiding voor SmartArt 7"/>
          <p:cNvSpPr>
            <a:spLocks noGrp="1"/>
          </p:cNvSpPr>
          <p:nvPr>
            <p:ph type="dgm" sz="quarter" idx="10"/>
          </p:nvPr>
        </p:nvSpPr>
        <p:spPr>
          <a:xfrm>
            <a:off x="657600" y="1824000"/>
            <a:ext cx="11198400" cy="4123200"/>
          </a:xfrm>
        </p:spPr>
        <p:txBody>
          <a:bodyPr/>
          <a:lstStyle/>
          <a:p>
            <a:endParaRPr lang="nl-NL" dirty="0"/>
          </a:p>
        </p:txBody>
      </p:sp>
    </p:spTree>
    <p:extLst>
      <p:ext uri="{BB962C8B-B14F-4D97-AF65-F5344CB8AC3E}">
        <p14:creationId xmlns:p14="http://schemas.microsoft.com/office/powerpoint/2010/main" val="1625535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4" name="Tijdelijke aanduiding voor dianummer 3"/>
          <p:cNvSpPr>
            <a:spLocks noGrp="1"/>
          </p:cNvSpPr>
          <p:nvPr>
            <p:ph type="sldNum" sz="quarter" idx="10"/>
          </p:nvPr>
        </p:nvSpPr>
        <p:spPr/>
        <p:txBody>
          <a:bodyPr/>
          <a:lstStyle/>
          <a:p>
            <a:pPr algn="r"/>
            <a:fld id="{F25965E0-7062-474C-8671-DB3A3CE669B0}" type="slidenum">
              <a:rPr lang="en-GB" smtClean="0"/>
              <a:pPr algn="r"/>
              <a:t>‹nr.›</a:t>
            </a:fld>
            <a:endParaRPr lang="en-GB" dirty="0"/>
          </a:p>
        </p:txBody>
      </p:sp>
    </p:spTree>
    <p:extLst>
      <p:ext uri="{BB962C8B-B14F-4D97-AF65-F5344CB8AC3E}">
        <p14:creationId xmlns:p14="http://schemas.microsoft.com/office/powerpoint/2010/main" val="3364546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lide with multiple logo'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hasCustomPrompt="1"/>
          </p:nvPr>
        </p:nvSpPr>
        <p:spPr>
          <a:xfrm>
            <a:off x="3057932"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logo wilt </a:t>
            </a:r>
            <a:r>
              <a:rPr lang="en-GB" noProof="0" dirty="0" err="1"/>
              <a:t>toevoegen</a:t>
            </a:r>
            <a:endParaRPr lang="en-GB" noProof="0" dirty="0"/>
          </a:p>
        </p:txBody>
      </p:sp>
      <p:sp>
        <p:nvSpPr>
          <p:cNvPr id="16" name="Tijdelijke aanduiding voor afbeelding 24"/>
          <p:cNvSpPr>
            <a:spLocks noGrp="1"/>
          </p:cNvSpPr>
          <p:nvPr>
            <p:ph type="pic" sz="quarter" idx="24" hasCustomPrompt="1"/>
          </p:nvPr>
        </p:nvSpPr>
        <p:spPr>
          <a:xfrm>
            <a:off x="485750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logo wilt </a:t>
            </a:r>
            <a:r>
              <a:rPr lang="en-GB" noProof="0" dirty="0" err="1"/>
              <a:t>toevoegen</a:t>
            </a:r>
            <a:endParaRPr lang="en-GB" noProof="0" dirty="0"/>
          </a:p>
        </p:txBody>
      </p:sp>
      <p:sp>
        <p:nvSpPr>
          <p:cNvPr id="17" name="Tijdelijke aanduiding voor afbeelding 24"/>
          <p:cNvSpPr>
            <a:spLocks noGrp="1"/>
          </p:cNvSpPr>
          <p:nvPr>
            <p:ph type="pic" sz="quarter" idx="25" hasCustomPrompt="1"/>
          </p:nvPr>
        </p:nvSpPr>
        <p:spPr>
          <a:xfrm>
            <a:off x="665707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logo wilt </a:t>
            </a:r>
            <a:r>
              <a:rPr lang="en-GB" noProof="0" dirty="0" err="1"/>
              <a:t>toevoegen</a:t>
            </a:r>
            <a:endParaRPr lang="en-GB" noProof="0" dirty="0"/>
          </a:p>
        </p:txBody>
      </p:sp>
      <p:sp>
        <p:nvSpPr>
          <p:cNvPr id="18" name="Tijdelijke aanduiding voor afbeelding 24"/>
          <p:cNvSpPr>
            <a:spLocks noGrp="1"/>
          </p:cNvSpPr>
          <p:nvPr>
            <p:ph type="pic" sz="quarter" idx="26" hasCustomPrompt="1"/>
          </p:nvPr>
        </p:nvSpPr>
        <p:spPr>
          <a:xfrm>
            <a:off x="8456640"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logo wilt </a:t>
            </a:r>
            <a:r>
              <a:rPr lang="en-GB" noProof="0" dirty="0" err="1"/>
              <a:t>toevoegen</a:t>
            </a:r>
            <a:endParaRPr lang="en-GB" noProof="0" dirty="0"/>
          </a:p>
        </p:txBody>
      </p:sp>
      <p:sp>
        <p:nvSpPr>
          <p:cNvPr id="2" name="Tijdelijke aanduiding voor dianummer 1"/>
          <p:cNvSpPr>
            <a:spLocks noGrp="1"/>
          </p:cNvSpPr>
          <p:nvPr>
            <p:ph type="sldNum" sz="quarter" idx="27"/>
          </p:nvPr>
        </p:nvSpPr>
        <p:spPr/>
        <p:txBody>
          <a:bodyPr/>
          <a:lstStyle/>
          <a:p>
            <a:pPr algn="r"/>
            <a:fld id="{F25965E0-7062-474C-8671-DB3A3CE669B0}" type="slidenum">
              <a:rPr lang="en-GB" smtClean="0"/>
              <a:pPr algn="r"/>
              <a:t>‹nr.›</a:t>
            </a:fld>
            <a:endParaRPr lang="en-GB" dirty="0"/>
          </a:p>
        </p:txBody>
      </p:sp>
      <p:sp>
        <p:nvSpPr>
          <p:cNvPr id="4" name="Titel 3"/>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23" name="Tijdelijke aanduiding voor afbeelding 24"/>
          <p:cNvSpPr>
            <a:spLocks noGrp="1" noChangeAspect="1"/>
          </p:cNvSpPr>
          <p:nvPr>
            <p:ph type="pic" sz="quarter" idx="13"/>
          </p:nvPr>
        </p:nvSpPr>
        <p:spPr bwMode="auto">
          <a:xfrm>
            <a:off x="623419"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err="1">
                <a:ln>
                  <a:noFill/>
                </a:ln>
                <a:solidFill>
                  <a:sysClr val="windowText" lastClr="000000"/>
                </a:solidFill>
                <a:effectLst/>
                <a:uLnTx/>
                <a:uFillTx/>
              </a:rPr>
              <a:t>Klik</a:t>
            </a:r>
            <a:r>
              <a:rPr kumimoji="0" lang="en-GB" sz="1067" b="0" i="0" u="none" strike="noStrike" kern="0" cap="none" spc="0" normalizeH="0" baseline="0" noProof="0" dirty="0">
                <a:ln>
                  <a:noFill/>
                </a:ln>
                <a:solidFill>
                  <a:sysClr val="windowText" lastClr="000000"/>
                </a:solidFill>
                <a:effectLst/>
                <a:uLnTx/>
                <a:uFillTx/>
              </a:rPr>
              <a:t> op het pictogram </a:t>
            </a:r>
            <a:r>
              <a:rPr kumimoji="0" lang="en-GB" sz="1067" b="0" i="0" u="none" strike="noStrike" kern="0" cap="none" spc="0" normalizeH="0" baseline="0" noProof="0" dirty="0" err="1">
                <a:ln>
                  <a:noFill/>
                </a:ln>
                <a:solidFill>
                  <a:sysClr val="windowText" lastClr="000000"/>
                </a:solidFill>
                <a:effectLst/>
                <a:uLnTx/>
                <a:uFillTx/>
              </a:rPr>
              <a:t>als</a:t>
            </a:r>
            <a:r>
              <a:rPr kumimoji="0" lang="en-GB" sz="1067" b="0" i="0" u="none" strike="noStrike" kern="0" cap="none" spc="0" normalizeH="0" baseline="0" noProof="0" dirty="0">
                <a:ln>
                  <a:noFill/>
                </a:ln>
                <a:solidFill>
                  <a:sysClr val="windowText" lastClr="000000"/>
                </a:solidFill>
                <a:effectLst/>
                <a:uLnTx/>
                <a:uFillTx/>
              </a:rPr>
              <a:t> u </a:t>
            </a:r>
            <a:r>
              <a:rPr kumimoji="0" lang="en-GB" sz="1067" b="0" i="0" u="none" strike="noStrike" kern="0" cap="none" spc="0" normalizeH="0" baseline="0" noProof="0" dirty="0" err="1">
                <a:ln>
                  <a:noFill/>
                </a:ln>
                <a:solidFill>
                  <a:sysClr val="windowText" lastClr="000000"/>
                </a:solidFill>
                <a:effectLst/>
                <a:uLnTx/>
                <a:uFillTx/>
              </a:rPr>
              <a:t>een</a:t>
            </a:r>
            <a:r>
              <a:rPr kumimoji="0" lang="en-GB" sz="1067" b="0" i="0" u="none" strike="noStrike" kern="0" cap="none" spc="0" normalizeH="0" baseline="0" noProof="0" dirty="0">
                <a:ln>
                  <a:noFill/>
                </a:ln>
                <a:solidFill>
                  <a:sysClr val="windowText" lastClr="000000"/>
                </a:solidFill>
                <a:effectLst/>
                <a:uLnTx/>
                <a:uFillTx/>
              </a:rPr>
              <a:t> </a:t>
            </a:r>
            <a:r>
              <a:rPr kumimoji="0" lang="en-GB" sz="1067" b="0" i="0" u="none" strike="noStrike" kern="0" cap="none" spc="0" normalizeH="0" baseline="0" noProof="0" dirty="0" err="1">
                <a:ln>
                  <a:noFill/>
                </a:ln>
                <a:solidFill>
                  <a:sysClr val="windowText" lastClr="000000"/>
                </a:solidFill>
                <a:effectLst/>
                <a:uLnTx/>
                <a:uFillTx/>
              </a:rPr>
              <a:t>afbeelding</a:t>
            </a:r>
            <a:r>
              <a:rPr kumimoji="0" lang="en-GB" sz="1067" b="0" i="0" u="none" strike="noStrike" kern="0" cap="none" spc="0" normalizeH="0" baseline="0" noProof="0" dirty="0">
                <a:ln>
                  <a:noFill/>
                </a:ln>
                <a:solidFill>
                  <a:sysClr val="windowText" lastClr="000000"/>
                </a:solidFill>
                <a:effectLst/>
                <a:uLnTx/>
                <a:uFillTx/>
              </a:rPr>
              <a:t> wilt </a:t>
            </a:r>
            <a:r>
              <a:rPr kumimoji="0" lang="en-GB" sz="1067" b="0" i="0" u="none" strike="noStrike" kern="0" cap="none" spc="0" normalizeH="0" baseline="0" noProof="0" dirty="0" err="1">
                <a:ln>
                  <a:noFill/>
                </a:ln>
                <a:solidFill>
                  <a:sysClr val="windowText" lastClr="000000"/>
                </a:solidFill>
                <a:effectLst/>
                <a:uLnTx/>
                <a:uFillTx/>
              </a:rPr>
              <a:t>toevoegen</a:t>
            </a:r>
            <a:endParaRPr kumimoji="0" lang="en-GB" sz="1067" b="0" i="0" u="none" strike="noStrike" kern="0" cap="none" spc="0" normalizeH="0" baseline="0" noProof="0" dirty="0">
              <a:ln>
                <a:noFill/>
              </a:ln>
              <a:solidFill>
                <a:sysClr val="windowText" lastClr="000000"/>
              </a:solidFill>
              <a:effectLst/>
              <a:uLnTx/>
              <a:uFillTx/>
            </a:endParaRPr>
          </a:p>
        </p:txBody>
      </p:sp>
      <p:sp>
        <p:nvSpPr>
          <p:cNvPr id="24" name="Tijdelijke aanduiding voor afbeelding 24"/>
          <p:cNvSpPr>
            <a:spLocks noGrp="1" noChangeAspect="1"/>
          </p:cNvSpPr>
          <p:nvPr>
            <p:ph type="pic" sz="quarter" idx="19"/>
          </p:nvPr>
        </p:nvSpPr>
        <p:spPr bwMode="auto">
          <a:xfrm>
            <a:off x="8737567"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err="1">
                <a:ln>
                  <a:noFill/>
                </a:ln>
                <a:solidFill>
                  <a:sysClr val="windowText" lastClr="000000"/>
                </a:solidFill>
                <a:effectLst/>
                <a:uLnTx/>
                <a:uFillTx/>
              </a:rPr>
              <a:t>Klik</a:t>
            </a:r>
            <a:r>
              <a:rPr kumimoji="0" lang="en-GB" sz="1067" b="0" i="0" u="none" strike="noStrike" kern="0" cap="none" spc="0" normalizeH="0" baseline="0" noProof="0" dirty="0">
                <a:ln>
                  <a:noFill/>
                </a:ln>
                <a:solidFill>
                  <a:sysClr val="windowText" lastClr="000000"/>
                </a:solidFill>
                <a:effectLst/>
                <a:uLnTx/>
                <a:uFillTx/>
              </a:rPr>
              <a:t> op het pictogram </a:t>
            </a:r>
            <a:r>
              <a:rPr kumimoji="0" lang="en-GB" sz="1067" b="0" i="0" u="none" strike="noStrike" kern="0" cap="none" spc="0" normalizeH="0" baseline="0" noProof="0" dirty="0" err="1">
                <a:ln>
                  <a:noFill/>
                </a:ln>
                <a:solidFill>
                  <a:sysClr val="windowText" lastClr="000000"/>
                </a:solidFill>
                <a:effectLst/>
                <a:uLnTx/>
                <a:uFillTx/>
              </a:rPr>
              <a:t>als</a:t>
            </a:r>
            <a:r>
              <a:rPr kumimoji="0" lang="en-GB" sz="1067" b="0" i="0" u="none" strike="noStrike" kern="0" cap="none" spc="0" normalizeH="0" baseline="0" noProof="0" dirty="0">
                <a:ln>
                  <a:noFill/>
                </a:ln>
                <a:solidFill>
                  <a:sysClr val="windowText" lastClr="000000"/>
                </a:solidFill>
                <a:effectLst/>
                <a:uLnTx/>
                <a:uFillTx/>
              </a:rPr>
              <a:t> u </a:t>
            </a:r>
            <a:r>
              <a:rPr kumimoji="0" lang="en-GB" sz="1067" b="0" i="0" u="none" strike="noStrike" kern="0" cap="none" spc="0" normalizeH="0" baseline="0" noProof="0" dirty="0" err="1">
                <a:ln>
                  <a:noFill/>
                </a:ln>
                <a:solidFill>
                  <a:sysClr val="windowText" lastClr="000000"/>
                </a:solidFill>
                <a:effectLst/>
                <a:uLnTx/>
                <a:uFillTx/>
              </a:rPr>
              <a:t>een</a:t>
            </a:r>
            <a:r>
              <a:rPr kumimoji="0" lang="en-GB" sz="1067" b="0" i="0" u="none" strike="noStrike" kern="0" cap="none" spc="0" normalizeH="0" baseline="0" noProof="0" dirty="0">
                <a:ln>
                  <a:noFill/>
                </a:ln>
                <a:solidFill>
                  <a:sysClr val="windowText" lastClr="000000"/>
                </a:solidFill>
                <a:effectLst/>
                <a:uLnTx/>
                <a:uFillTx/>
              </a:rPr>
              <a:t> </a:t>
            </a:r>
            <a:r>
              <a:rPr kumimoji="0" lang="en-GB" sz="1067" b="0" i="0" u="none" strike="noStrike" kern="0" cap="none" spc="0" normalizeH="0" baseline="0" noProof="0" dirty="0" err="1">
                <a:ln>
                  <a:noFill/>
                </a:ln>
                <a:solidFill>
                  <a:sysClr val="windowText" lastClr="000000"/>
                </a:solidFill>
                <a:effectLst/>
                <a:uLnTx/>
                <a:uFillTx/>
              </a:rPr>
              <a:t>afbeelding</a:t>
            </a:r>
            <a:r>
              <a:rPr kumimoji="0" lang="en-GB" sz="1067" b="0" i="0" u="none" strike="noStrike" kern="0" cap="none" spc="0" normalizeH="0" baseline="0" noProof="0" dirty="0">
                <a:ln>
                  <a:noFill/>
                </a:ln>
                <a:solidFill>
                  <a:sysClr val="windowText" lastClr="000000"/>
                </a:solidFill>
                <a:effectLst/>
                <a:uLnTx/>
                <a:uFillTx/>
              </a:rPr>
              <a:t> wilt </a:t>
            </a:r>
            <a:r>
              <a:rPr kumimoji="0" lang="en-GB" sz="1067" b="0" i="0" u="none" strike="noStrike" kern="0" cap="none" spc="0" normalizeH="0" baseline="0" noProof="0" dirty="0" err="1">
                <a:ln>
                  <a:noFill/>
                </a:ln>
                <a:solidFill>
                  <a:sysClr val="windowText" lastClr="000000"/>
                </a:solidFill>
                <a:effectLst/>
                <a:uLnTx/>
                <a:uFillTx/>
              </a:rPr>
              <a:t>toevoegen</a:t>
            </a:r>
            <a:endParaRPr kumimoji="0" lang="en-GB" sz="1067" b="0" i="0" u="none" strike="noStrike" kern="0" cap="none" spc="0" normalizeH="0" baseline="0" noProof="0" dirty="0">
              <a:ln>
                <a:noFill/>
              </a:ln>
              <a:solidFill>
                <a:sysClr val="windowText" lastClr="000000"/>
              </a:solidFill>
              <a:effectLst/>
              <a:uLnTx/>
              <a:uFillTx/>
            </a:endParaRPr>
          </a:p>
        </p:txBody>
      </p:sp>
      <p:sp>
        <p:nvSpPr>
          <p:cNvPr id="25" name="Tijdelijke aanduiding voor afbeelding 24"/>
          <p:cNvSpPr>
            <a:spLocks noGrp="1" noChangeAspect="1"/>
          </p:cNvSpPr>
          <p:nvPr>
            <p:ph type="pic" sz="quarter" idx="28"/>
          </p:nvPr>
        </p:nvSpPr>
        <p:spPr bwMode="auto">
          <a:xfrm>
            <a:off x="6612016"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err="1">
                <a:ln>
                  <a:noFill/>
                </a:ln>
                <a:solidFill>
                  <a:sysClr val="windowText" lastClr="000000"/>
                </a:solidFill>
                <a:effectLst/>
                <a:uLnTx/>
                <a:uFillTx/>
              </a:rPr>
              <a:t>Klik</a:t>
            </a:r>
            <a:r>
              <a:rPr kumimoji="0" lang="en-GB" sz="1067" b="0" i="0" u="none" strike="noStrike" kern="0" cap="none" spc="0" normalizeH="0" baseline="0" noProof="0" dirty="0">
                <a:ln>
                  <a:noFill/>
                </a:ln>
                <a:solidFill>
                  <a:sysClr val="windowText" lastClr="000000"/>
                </a:solidFill>
                <a:effectLst/>
                <a:uLnTx/>
                <a:uFillTx/>
              </a:rPr>
              <a:t> op het pictogram </a:t>
            </a:r>
            <a:r>
              <a:rPr kumimoji="0" lang="en-GB" sz="1067" b="0" i="0" u="none" strike="noStrike" kern="0" cap="none" spc="0" normalizeH="0" baseline="0" noProof="0" dirty="0" err="1">
                <a:ln>
                  <a:noFill/>
                </a:ln>
                <a:solidFill>
                  <a:sysClr val="windowText" lastClr="000000"/>
                </a:solidFill>
                <a:effectLst/>
                <a:uLnTx/>
                <a:uFillTx/>
              </a:rPr>
              <a:t>als</a:t>
            </a:r>
            <a:r>
              <a:rPr kumimoji="0" lang="en-GB" sz="1067" b="0" i="0" u="none" strike="noStrike" kern="0" cap="none" spc="0" normalizeH="0" baseline="0" noProof="0" dirty="0">
                <a:ln>
                  <a:noFill/>
                </a:ln>
                <a:solidFill>
                  <a:sysClr val="windowText" lastClr="000000"/>
                </a:solidFill>
                <a:effectLst/>
                <a:uLnTx/>
                <a:uFillTx/>
              </a:rPr>
              <a:t> u </a:t>
            </a:r>
            <a:r>
              <a:rPr kumimoji="0" lang="en-GB" sz="1067" b="0" i="0" u="none" strike="noStrike" kern="0" cap="none" spc="0" normalizeH="0" baseline="0" noProof="0" dirty="0" err="1">
                <a:ln>
                  <a:noFill/>
                </a:ln>
                <a:solidFill>
                  <a:sysClr val="windowText" lastClr="000000"/>
                </a:solidFill>
                <a:effectLst/>
                <a:uLnTx/>
                <a:uFillTx/>
              </a:rPr>
              <a:t>een</a:t>
            </a:r>
            <a:r>
              <a:rPr kumimoji="0" lang="en-GB" sz="1067" b="0" i="0" u="none" strike="noStrike" kern="0" cap="none" spc="0" normalizeH="0" baseline="0" noProof="0" dirty="0">
                <a:ln>
                  <a:noFill/>
                </a:ln>
                <a:solidFill>
                  <a:sysClr val="windowText" lastClr="000000"/>
                </a:solidFill>
                <a:effectLst/>
                <a:uLnTx/>
                <a:uFillTx/>
              </a:rPr>
              <a:t> </a:t>
            </a:r>
            <a:r>
              <a:rPr kumimoji="0" lang="en-GB" sz="1067" b="0" i="0" u="none" strike="noStrike" kern="0" cap="none" spc="0" normalizeH="0" baseline="0" noProof="0" dirty="0" err="1">
                <a:ln>
                  <a:noFill/>
                </a:ln>
                <a:solidFill>
                  <a:sysClr val="windowText" lastClr="000000"/>
                </a:solidFill>
                <a:effectLst/>
                <a:uLnTx/>
                <a:uFillTx/>
              </a:rPr>
              <a:t>afbeelding</a:t>
            </a:r>
            <a:r>
              <a:rPr kumimoji="0" lang="en-GB" sz="1067" b="0" i="0" u="none" strike="noStrike" kern="0" cap="none" spc="0" normalizeH="0" baseline="0" noProof="0" dirty="0">
                <a:ln>
                  <a:noFill/>
                </a:ln>
                <a:solidFill>
                  <a:sysClr val="windowText" lastClr="000000"/>
                </a:solidFill>
                <a:effectLst/>
                <a:uLnTx/>
                <a:uFillTx/>
              </a:rPr>
              <a:t> wilt </a:t>
            </a:r>
            <a:r>
              <a:rPr kumimoji="0" lang="en-GB" sz="1067" b="0" i="0" u="none" strike="noStrike" kern="0" cap="none" spc="0" normalizeH="0" baseline="0" noProof="0" dirty="0" err="1">
                <a:ln>
                  <a:noFill/>
                </a:ln>
                <a:solidFill>
                  <a:sysClr val="windowText" lastClr="000000"/>
                </a:solidFill>
                <a:effectLst/>
                <a:uLnTx/>
                <a:uFillTx/>
              </a:rPr>
              <a:t>toevoegen</a:t>
            </a:r>
            <a:endParaRPr kumimoji="0" lang="en-GB" sz="1067" b="0" i="0" u="none" strike="noStrike" kern="0" cap="none" spc="0" normalizeH="0" baseline="0" noProof="0" dirty="0">
              <a:ln>
                <a:noFill/>
              </a:ln>
              <a:solidFill>
                <a:sysClr val="windowText" lastClr="000000"/>
              </a:solidFill>
              <a:effectLst/>
              <a:uLnTx/>
              <a:uFillTx/>
            </a:endParaRPr>
          </a:p>
        </p:txBody>
      </p:sp>
      <p:sp>
        <p:nvSpPr>
          <p:cNvPr id="26" name="Tijdelijke aanduiding voor afbeelding 24"/>
          <p:cNvSpPr>
            <a:spLocks noGrp="1" noChangeAspect="1"/>
          </p:cNvSpPr>
          <p:nvPr>
            <p:ph type="pic" sz="quarter" idx="15"/>
          </p:nvPr>
        </p:nvSpPr>
        <p:spPr bwMode="auto">
          <a:xfrm>
            <a:off x="4486465"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err="1">
                <a:ln>
                  <a:noFill/>
                </a:ln>
                <a:solidFill>
                  <a:sysClr val="windowText" lastClr="000000"/>
                </a:solidFill>
                <a:effectLst/>
                <a:uLnTx/>
                <a:uFillTx/>
              </a:rPr>
              <a:t>Klik</a:t>
            </a:r>
            <a:r>
              <a:rPr kumimoji="0" lang="en-GB" sz="1067" b="0" i="0" u="none" strike="noStrike" kern="0" cap="none" spc="0" normalizeH="0" baseline="0" noProof="0" dirty="0">
                <a:ln>
                  <a:noFill/>
                </a:ln>
                <a:solidFill>
                  <a:sysClr val="windowText" lastClr="000000"/>
                </a:solidFill>
                <a:effectLst/>
                <a:uLnTx/>
                <a:uFillTx/>
              </a:rPr>
              <a:t> op het pictogram </a:t>
            </a:r>
            <a:r>
              <a:rPr kumimoji="0" lang="en-GB" sz="1067" b="0" i="0" u="none" strike="noStrike" kern="0" cap="none" spc="0" normalizeH="0" baseline="0" noProof="0" dirty="0" err="1">
                <a:ln>
                  <a:noFill/>
                </a:ln>
                <a:solidFill>
                  <a:sysClr val="windowText" lastClr="000000"/>
                </a:solidFill>
                <a:effectLst/>
                <a:uLnTx/>
                <a:uFillTx/>
              </a:rPr>
              <a:t>als</a:t>
            </a:r>
            <a:r>
              <a:rPr kumimoji="0" lang="en-GB" sz="1067" b="0" i="0" u="none" strike="noStrike" kern="0" cap="none" spc="0" normalizeH="0" baseline="0" noProof="0" dirty="0">
                <a:ln>
                  <a:noFill/>
                </a:ln>
                <a:solidFill>
                  <a:sysClr val="windowText" lastClr="000000"/>
                </a:solidFill>
                <a:effectLst/>
                <a:uLnTx/>
                <a:uFillTx/>
              </a:rPr>
              <a:t> u </a:t>
            </a:r>
            <a:r>
              <a:rPr kumimoji="0" lang="en-GB" sz="1067" b="0" i="0" u="none" strike="noStrike" kern="0" cap="none" spc="0" normalizeH="0" baseline="0" noProof="0" dirty="0" err="1">
                <a:ln>
                  <a:noFill/>
                </a:ln>
                <a:solidFill>
                  <a:sysClr val="windowText" lastClr="000000"/>
                </a:solidFill>
                <a:effectLst/>
                <a:uLnTx/>
                <a:uFillTx/>
              </a:rPr>
              <a:t>een</a:t>
            </a:r>
            <a:r>
              <a:rPr kumimoji="0" lang="en-GB" sz="1067" b="0" i="0" u="none" strike="noStrike" kern="0" cap="none" spc="0" normalizeH="0" baseline="0" noProof="0" dirty="0">
                <a:ln>
                  <a:noFill/>
                </a:ln>
                <a:solidFill>
                  <a:sysClr val="windowText" lastClr="000000"/>
                </a:solidFill>
                <a:effectLst/>
                <a:uLnTx/>
                <a:uFillTx/>
              </a:rPr>
              <a:t> </a:t>
            </a:r>
            <a:r>
              <a:rPr kumimoji="0" lang="en-GB" sz="1067" b="0" i="0" u="none" strike="noStrike" kern="0" cap="none" spc="0" normalizeH="0" baseline="0" noProof="0" dirty="0" err="1">
                <a:ln>
                  <a:noFill/>
                </a:ln>
                <a:solidFill>
                  <a:sysClr val="windowText" lastClr="000000"/>
                </a:solidFill>
                <a:effectLst/>
                <a:uLnTx/>
                <a:uFillTx/>
              </a:rPr>
              <a:t>afbeelding</a:t>
            </a:r>
            <a:r>
              <a:rPr kumimoji="0" lang="en-GB" sz="1067" b="0" i="0" u="none" strike="noStrike" kern="0" cap="none" spc="0" normalizeH="0" baseline="0" noProof="0" dirty="0">
                <a:ln>
                  <a:noFill/>
                </a:ln>
                <a:solidFill>
                  <a:sysClr val="windowText" lastClr="000000"/>
                </a:solidFill>
                <a:effectLst/>
                <a:uLnTx/>
                <a:uFillTx/>
              </a:rPr>
              <a:t> wilt </a:t>
            </a:r>
            <a:r>
              <a:rPr kumimoji="0" lang="en-GB" sz="1067" b="0" i="0" u="none" strike="noStrike" kern="0" cap="none" spc="0" normalizeH="0" baseline="0" noProof="0" dirty="0" err="1">
                <a:ln>
                  <a:noFill/>
                </a:ln>
                <a:solidFill>
                  <a:sysClr val="windowText" lastClr="000000"/>
                </a:solidFill>
                <a:effectLst/>
                <a:uLnTx/>
                <a:uFillTx/>
              </a:rPr>
              <a:t>toevoegen</a:t>
            </a:r>
            <a:endParaRPr kumimoji="0" lang="en-GB" sz="1067" b="0" i="0" u="none" strike="noStrike" kern="0" cap="none" spc="0" normalizeH="0" baseline="0" noProof="0" dirty="0">
              <a:ln>
                <a:noFill/>
              </a:ln>
              <a:solidFill>
                <a:sysClr val="windowText" lastClr="000000"/>
              </a:solidFill>
              <a:effectLst/>
              <a:uLnTx/>
              <a:uFillTx/>
            </a:endParaRPr>
          </a:p>
        </p:txBody>
      </p:sp>
      <p:sp>
        <p:nvSpPr>
          <p:cNvPr id="27" name="Tijdelijke aanduiding voor tekst 21"/>
          <p:cNvSpPr>
            <a:spLocks noGrp="1"/>
          </p:cNvSpPr>
          <p:nvPr>
            <p:ph type="body" sz="quarter" idx="20"/>
          </p:nvPr>
        </p:nvSpPr>
        <p:spPr>
          <a:xfrm>
            <a:off x="674475" y="1646495"/>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
        <p:nvSpPr>
          <p:cNvPr id="28" name="Tijdelijke aanduiding voor tekst 21"/>
          <p:cNvSpPr>
            <a:spLocks noGrp="1"/>
          </p:cNvSpPr>
          <p:nvPr>
            <p:ph type="body" sz="quarter" idx="21"/>
          </p:nvPr>
        </p:nvSpPr>
        <p:spPr>
          <a:xfrm>
            <a:off x="674475" y="2197581"/>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Tree>
    <p:extLst>
      <p:ext uri="{BB962C8B-B14F-4D97-AF65-F5344CB8AC3E}">
        <p14:creationId xmlns:p14="http://schemas.microsoft.com/office/powerpoint/2010/main" val="1470026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ext box with rectangular image">
    <p:spTree>
      <p:nvGrpSpPr>
        <p:cNvPr id="1" name=""/>
        <p:cNvGrpSpPr/>
        <p:nvPr/>
      </p:nvGrpSpPr>
      <p:grpSpPr>
        <a:xfrm>
          <a:off x="0" y="0"/>
          <a:ext cx="0" cy="0"/>
          <a:chOff x="0" y="0"/>
          <a:chExt cx="0" cy="0"/>
        </a:xfrm>
      </p:grpSpPr>
      <p:sp>
        <p:nvSpPr>
          <p:cNvPr id="4"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
        <p:nvSpPr>
          <p:cNvPr id="6" name="Titel 5"/>
          <p:cNvSpPr>
            <a:spLocks noGrp="1"/>
          </p:cNvSpPr>
          <p:nvPr>
            <p:ph type="title"/>
          </p:nvPr>
        </p:nvSpPr>
        <p:spPr>
          <a:xfrm>
            <a:off x="748800" y="225614"/>
            <a:ext cx="5088000" cy="1257146"/>
          </a:xfrm>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7" name="Tijdelijke aanduiding voor dianummer 6"/>
          <p:cNvSpPr>
            <a:spLocks noGrp="1"/>
          </p:cNvSpPr>
          <p:nvPr>
            <p:ph type="sldNum" sz="quarter" idx="18"/>
          </p:nvPr>
        </p:nvSpPr>
        <p:spPr/>
        <p:txBody>
          <a:bodyPr/>
          <a:lstStyle/>
          <a:p>
            <a:pPr algn="r"/>
            <a:fld id="{F25965E0-7062-474C-8671-DB3A3CE669B0}" type="slidenum">
              <a:rPr lang="en-GB" smtClean="0"/>
              <a:pPr algn="r"/>
              <a:t>‹nr.›</a:t>
            </a:fld>
            <a:endParaRPr lang="en-GB" dirty="0"/>
          </a:p>
        </p:txBody>
      </p:sp>
      <p:sp>
        <p:nvSpPr>
          <p:cNvPr id="8" name="Tijdelijke aanduiding voor afbeelding 24"/>
          <p:cNvSpPr>
            <a:spLocks noGrp="1" noChangeAspect="1"/>
          </p:cNvSpPr>
          <p:nvPr>
            <p:ph type="pic" sz="quarter" idx="16"/>
          </p:nvPr>
        </p:nvSpPr>
        <p:spPr>
          <a:xfrm>
            <a:off x="6143451" y="226800"/>
            <a:ext cx="5712000" cy="5712000"/>
          </a:xfrm>
          <a:prstGeom prst="rect">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Tree>
    <p:extLst>
      <p:ext uri="{BB962C8B-B14F-4D97-AF65-F5344CB8AC3E}">
        <p14:creationId xmlns:p14="http://schemas.microsoft.com/office/powerpoint/2010/main" val="30501318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3 images with text boxe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827617" y="1964268"/>
            <a:ext cx="3408000" cy="2640000"/>
          </a:xfrm>
          <a:prstGeom prst="rect">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4" name="Tijdelijke aanduiding voor afbeelding 24"/>
          <p:cNvSpPr>
            <a:spLocks noGrp="1" noChangeAspect="1"/>
          </p:cNvSpPr>
          <p:nvPr>
            <p:ph type="pic" sz="quarter" idx="17"/>
          </p:nvPr>
        </p:nvSpPr>
        <p:spPr>
          <a:xfrm>
            <a:off x="4638592" y="1964268"/>
            <a:ext cx="3408000" cy="2640000"/>
          </a:xfrm>
          <a:prstGeom prst="rect">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5" name="Tijdelijke aanduiding voor afbeelding 24"/>
          <p:cNvSpPr>
            <a:spLocks noGrp="1" noChangeAspect="1"/>
          </p:cNvSpPr>
          <p:nvPr>
            <p:ph type="pic" sz="quarter" idx="18"/>
          </p:nvPr>
        </p:nvSpPr>
        <p:spPr>
          <a:xfrm>
            <a:off x="8449567" y="1964268"/>
            <a:ext cx="3408000" cy="2640000"/>
          </a:xfrm>
          <a:prstGeom prst="rect">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13" name="Tijdelijke aanduiding voor dianummer 12"/>
          <p:cNvSpPr>
            <a:spLocks noGrp="1"/>
          </p:cNvSpPr>
          <p:nvPr>
            <p:ph type="sldNum" sz="quarter" idx="25"/>
          </p:nvPr>
        </p:nvSpPr>
        <p:spPr/>
        <p:txBody>
          <a:bodyPr/>
          <a:lstStyle/>
          <a:p>
            <a:pPr algn="r"/>
            <a:fld id="{F25965E0-7062-474C-8671-DB3A3CE669B0}" type="slidenum">
              <a:rPr lang="en-GB" smtClean="0"/>
              <a:pPr algn="r"/>
              <a:t>‹nr.›</a:t>
            </a:fld>
            <a:endParaRPr lang="en-GB" dirty="0"/>
          </a:p>
        </p:txBody>
      </p:sp>
      <p:sp>
        <p:nvSpPr>
          <p:cNvPr id="14" name="Titel 13"/>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15" name="Tijdelijke aanduiding voor tekst 21"/>
          <p:cNvSpPr>
            <a:spLocks noGrp="1"/>
          </p:cNvSpPr>
          <p:nvPr>
            <p:ph type="body" sz="quarter" idx="20"/>
          </p:nvPr>
        </p:nvSpPr>
        <p:spPr>
          <a:xfrm>
            <a:off x="674475" y="4676023"/>
            <a:ext cx="3564176" cy="1273928"/>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
        <p:nvSpPr>
          <p:cNvPr id="17" name="Tijdelijke aanduiding voor tekst 21"/>
          <p:cNvSpPr>
            <a:spLocks noGrp="1"/>
          </p:cNvSpPr>
          <p:nvPr>
            <p:ph type="body" sz="quarter" idx="26"/>
          </p:nvPr>
        </p:nvSpPr>
        <p:spPr>
          <a:xfrm>
            <a:off x="8287452" y="4677139"/>
            <a:ext cx="3564176" cy="1273928"/>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
        <p:nvSpPr>
          <p:cNvPr id="18" name="Tijdelijke aanduiding voor tekst 21"/>
          <p:cNvSpPr>
            <a:spLocks noGrp="1"/>
          </p:cNvSpPr>
          <p:nvPr>
            <p:ph type="body" sz="quarter" idx="27"/>
          </p:nvPr>
        </p:nvSpPr>
        <p:spPr>
          <a:xfrm>
            <a:off x="4485939" y="4677139"/>
            <a:ext cx="3564176" cy="1273928"/>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Tree>
    <p:extLst>
      <p:ext uri="{BB962C8B-B14F-4D97-AF65-F5344CB8AC3E}">
        <p14:creationId xmlns:p14="http://schemas.microsoft.com/office/powerpoint/2010/main" val="1466514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1DCB94F-3DA9-4397-8B8E-DF58B1116E62}" type="datetimeFigureOut">
              <a:rPr lang="nl-NL" smtClean="0"/>
              <a:t>19-1-2023</a:t>
            </a:fld>
            <a:endParaRPr lang="nl-NL"/>
          </a:p>
        </p:txBody>
      </p:sp>
      <p:sp>
        <p:nvSpPr>
          <p:cNvPr id="5" name="Tijdelijke aanduiding voor voettekst 4"/>
          <p:cNvSpPr>
            <a:spLocks noGrp="1"/>
          </p:cNvSpPr>
          <p:nvPr>
            <p:ph type="ftr" sz="quarter" idx="11"/>
          </p:nvPr>
        </p:nvSpPr>
        <p:spPr/>
        <p:txBody>
          <a:bodyPr/>
          <a:lstStyle/>
          <a:p>
            <a:endParaRPr lang="nl-NL"/>
          </a:p>
        </p:txBody>
      </p:sp>
    </p:spTree>
    <p:extLst>
      <p:ext uri="{BB962C8B-B14F-4D97-AF65-F5344CB8AC3E}">
        <p14:creationId xmlns:p14="http://schemas.microsoft.com/office/powerpoint/2010/main" val="1750691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te with 2 square image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827618" y="1964268"/>
            <a:ext cx="5412805" cy="3983816"/>
          </a:xfrm>
          <a:prstGeom prst="rect">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5" name="Tijdelijke aanduiding voor afbeelding 24"/>
          <p:cNvSpPr>
            <a:spLocks noGrp="1" noChangeAspect="1"/>
          </p:cNvSpPr>
          <p:nvPr>
            <p:ph type="pic" sz="quarter" idx="17"/>
          </p:nvPr>
        </p:nvSpPr>
        <p:spPr>
          <a:xfrm>
            <a:off x="6434881" y="1965951"/>
            <a:ext cx="5414400" cy="3984000"/>
          </a:xfrm>
          <a:prstGeom prst="rect">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6" name="Titel 5"/>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7" name="Tijdelijke aanduiding voor dianummer 6"/>
          <p:cNvSpPr>
            <a:spLocks noGrp="1"/>
          </p:cNvSpPr>
          <p:nvPr>
            <p:ph type="sldNum" sz="quarter" idx="18"/>
          </p:nvPr>
        </p:nvSpPr>
        <p:spPr/>
        <p:txBody>
          <a:bodyPr/>
          <a:lstStyle/>
          <a:p>
            <a:pPr algn="r"/>
            <a:fld id="{F25965E0-7062-474C-8671-DB3A3CE669B0}" type="slidenum">
              <a:rPr lang="en-GB" smtClean="0"/>
              <a:pPr algn="r"/>
              <a:t>‹nr.›</a:t>
            </a:fld>
            <a:endParaRPr lang="en-GB" dirty="0"/>
          </a:p>
        </p:txBody>
      </p:sp>
    </p:spTree>
    <p:extLst>
      <p:ext uri="{BB962C8B-B14F-4D97-AF65-F5344CB8AC3E}">
        <p14:creationId xmlns:p14="http://schemas.microsoft.com/office/powerpoint/2010/main" val="40709774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with large image">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6" name="Tijdelijke aanduiding voor dianummer 5"/>
          <p:cNvSpPr>
            <a:spLocks noGrp="1"/>
          </p:cNvSpPr>
          <p:nvPr>
            <p:ph type="sldNum" sz="quarter" idx="17"/>
          </p:nvPr>
        </p:nvSpPr>
        <p:spPr/>
        <p:txBody>
          <a:bodyPr/>
          <a:lstStyle/>
          <a:p>
            <a:pPr algn="r"/>
            <a:fld id="{F25965E0-7062-474C-8671-DB3A3CE669B0}" type="slidenum">
              <a:rPr lang="en-GB" smtClean="0"/>
              <a:pPr algn="r"/>
              <a:t>‹nr.›</a:t>
            </a:fld>
            <a:endParaRPr lang="en-GB" dirty="0"/>
          </a:p>
        </p:txBody>
      </p:sp>
      <p:sp>
        <p:nvSpPr>
          <p:cNvPr id="7" name="Tijdelijke aanduiding voor afbeelding 24"/>
          <p:cNvSpPr>
            <a:spLocks noGrp="1" noChangeAspect="1"/>
          </p:cNvSpPr>
          <p:nvPr>
            <p:ph type="pic" sz="quarter" idx="16"/>
          </p:nvPr>
        </p:nvSpPr>
        <p:spPr>
          <a:xfrm>
            <a:off x="824994" y="1476949"/>
            <a:ext cx="11032573" cy="4464000"/>
          </a:xfrm>
          <a:prstGeom prst="rect">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Tree>
    <p:extLst>
      <p:ext uri="{BB962C8B-B14F-4D97-AF65-F5344CB8AC3E}">
        <p14:creationId xmlns:p14="http://schemas.microsoft.com/office/powerpoint/2010/main" val="8460126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2 rectangular images">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8"/>
          </p:nvPr>
        </p:nvSpPr>
        <p:spPr/>
        <p:txBody>
          <a:bodyPr/>
          <a:lstStyle/>
          <a:p>
            <a:pPr algn="r"/>
            <a:fld id="{F25965E0-7062-474C-8671-DB3A3CE669B0}" type="slidenum">
              <a:rPr lang="en-GB" smtClean="0"/>
              <a:pPr algn="r"/>
              <a:t>‹nr.›</a:t>
            </a:fld>
            <a:endParaRPr lang="en-GB" dirty="0"/>
          </a:p>
        </p:txBody>
      </p:sp>
      <p:sp>
        <p:nvSpPr>
          <p:cNvPr id="6" name="Tijdelijke aanduiding voor afbeelding 24"/>
          <p:cNvSpPr>
            <a:spLocks noGrp="1" noChangeAspect="1"/>
          </p:cNvSpPr>
          <p:nvPr>
            <p:ph type="pic" sz="quarter" idx="16"/>
          </p:nvPr>
        </p:nvSpPr>
        <p:spPr>
          <a:xfrm>
            <a:off x="821267" y="222251"/>
            <a:ext cx="5376000" cy="5720400"/>
          </a:xfrm>
          <a:prstGeom prst="rect">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7" name="Tijdelijke aanduiding voor afbeelding 24"/>
          <p:cNvSpPr>
            <a:spLocks noGrp="1" noChangeAspect="1"/>
          </p:cNvSpPr>
          <p:nvPr>
            <p:ph type="pic" sz="quarter" idx="17"/>
          </p:nvPr>
        </p:nvSpPr>
        <p:spPr>
          <a:xfrm>
            <a:off x="6479451" y="222251"/>
            <a:ext cx="5376000" cy="5719559"/>
          </a:xfrm>
          <a:prstGeom prst="rect">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Tree>
    <p:extLst>
      <p:ext uri="{BB962C8B-B14F-4D97-AF65-F5344CB8AC3E}">
        <p14:creationId xmlns:p14="http://schemas.microsoft.com/office/powerpoint/2010/main" val="41770587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2" y="0"/>
            <a:ext cx="12191999" cy="6858000"/>
          </a:xfrm>
          <a:prstGeom prst="rect">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5" name="Tijdelijke aanduiding voor dianummer 4"/>
          <p:cNvSpPr>
            <a:spLocks noGrp="1"/>
          </p:cNvSpPr>
          <p:nvPr>
            <p:ph type="sldNum" sz="quarter" idx="17"/>
          </p:nvPr>
        </p:nvSpPr>
        <p:spPr/>
        <p:txBody>
          <a:bodyPr/>
          <a:lstStyle>
            <a:lvl1pPr>
              <a:defRPr>
                <a:solidFill>
                  <a:schemeClr val="bg1"/>
                </a:solidFill>
              </a:defRPr>
            </a:lvl1pPr>
          </a:lstStyle>
          <a:p>
            <a:pPr algn="r"/>
            <a:fld id="{F25965E0-7062-474C-8671-DB3A3CE669B0}" type="slidenum">
              <a:rPr lang="en-GB" smtClean="0"/>
              <a:pPr algn="r"/>
              <a:t>‹nr.›</a:t>
            </a:fld>
            <a:endParaRPr lang="en-GB" dirty="0"/>
          </a:p>
        </p:txBody>
      </p:sp>
      <p:sp>
        <p:nvSpPr>
          <p:cNvPr id="6" name="Titel 1"/>
          <p:cNvSpPr>
            <a:spLocks noGrp="1"/>
          </p:cNvSpPr>
          <p:nvPr>
            <p:ph type="title"/>
          </p:nvPr>
        </p:nvSpPr>
        <p:spPr bwMode="white">
          <a:xfrm>
            <a:off x="748800" y="230188"/>
            <a:ext cx="11107200" cy="705713"/>
          </a:xfrm>
          <a:noFill/>
          <a:ln w="0">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dirty="0" err="1"/>
              <a:t>Klik</a:t>
            </a:r>
            <a:r>
              <a:rPr lang="en-GB" dirty="0"/>
              <a:t> om de </a:t>
            </a:r>
            <a:r>
              <a:rPr lang="en-GB" dirty="0" err="1"/>
              <a:t>stijl</a:t>
            </a:r>
            <a:r>
              <a:rPr lang="en-GB" dirty="0"/>
              <a:t> te </a:t>
            </a:r>
            <a:r>
              <a:rPr lang="en-GB" dirty="0" err="1"/>
              <a:t>bewerken</a:t>
            </a:r>
            <a:endParaRPr lang="en-GB" dirty="0"/>
          </a:p>
        </p:txBody>
      </p:sp>
    </p:spTree>
    <p:extLst>
      <p:ext uri="{BB962C8B-B14F-4D97-AF65-F5344CB8AC3E}">
        <p14:creationId xmlns:p14="http://schemas.microsoft.com/office/powerpoint/2010/main" val="7313655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Empty slide">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pPr algn="r"/>
            <a:fld id="{F25965E0-7062-474C-8671-DB3A3CE669B0}" type="slidenum">
              <a:rPr lang="en-GB" smtClean="0"/>
              <a:pPr algn="r"/>
              <a:t>‹nr.›</a:t>
            </a:fld>
            <a:endParaRPr lang="en-GB" dirty="0"/>
          </a:p>
        </p:txBody>
      </p:sp>
    </p:spTree>
    <p:extLst>
      <p:ext uri="{BB962C8B-B14F-4D97-AF65-F5344CB8AC3E}">
        <p14:creationId xmlns:p14="http://schemas.microsoft.com/office/powerpoint/2010/main" val="9038508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ph slide">
    <p:spTree>
      <p:nvGrpSpPr>
        <p:cNvPr id="1" name=""/>
        <p:cNvGrpSpPr/>
        <p:nvPr/>
      </p:nvGrpSpPr>
      <p:grpSpPr>
        <a:xfrm>
          <a:off x="0" y="0"/>
          <a:ext cx="0" cy="0"/>
          <a:chOff x="0" y="0"/>
          <a:chExt cx="0" cy="0"/>
        </a:xfrm>
      </p:grpSpPr>
      <p:sp>
        <p:nvSpPr>
          <p:cNvPr id="3" name="Tijdelijke aanduiding voor grafiek 5"/>
          <p:cNvSpPr>
            <a:spLocks noGrp="1"/>
          </p:cNvSpPr>
          <p:nvPr>
            <p:ph type="chart" sz="quarter" idx="17"/>
          </p:nvPr>
        </p:nvSpPr>
        <p:spPr>
          <a:xfrm>
            <a:off x="664318" y="1820641"/>
            <a:ext cx="11193249" cy="4123200"/>
          </a:xfrm>
          <a:noFill/>
        </p:spPr>
        <p:txBody>
          <a:bodyPr/>
          <a:lstStyle>
            <a:lvl1pPr>
              <a:defRPr>
                <a:solidFill>
                  <a:schemeClr val="bg2"/>
                </a:solidFill>
              </a:defRPr>
            </a:lvl1pPr>
          </a:lstStyle>
          <a:p>
            <a:endParaRPr lang="nl-NL" dirty="0"/>
          </a:p>
        </p:txBody>
      </p:sp>
      <p:sp>
        <p:nvSpPr>
          <p:cNvPr id="5" name="Titel 4"/>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6" name="Tijdelijke aanduiding voor dianummer 5"/>
          <p:cNvSpPr>
            <a:spLocks noGrp="1"/>
          </p:cNvSpPr>
          <p:nvPr>
            <p:ph type="sldNum" sz="quarter" idx="18"/>
          </p:nvPr>
        </p:nvSpPr>
        <p:spPr/>
        <p:txBody>
          <a:bodyPr/>
          <a:lstStyle/>
          <a:p>
            <a:pPr algn="r"/>
            <a:fld id="{F25965E0-7062-474C-8671-DB3A3CE669B0}" type="slidenum">
              <a:rPr lang="en-GB" smtClean="0"/>
              <a:pPr algn="r"/>
              <a:t>‹nr.›</a:t>
            </a:fld>
            <a:endParaRPr lang="en-GB" dirty="0"/>
          </a:p>
        </p:txBody>
      </p:sp>
    </p:spTree>
    <p:extLst>
      <p:ext uri="{BB962C8B-B14F-4D97-AF65-F5344CB8AC3E}">
        <p14:creationId xmlns:p14="http://schemas.microsoft.com/office/powerpoint/2010/main" val="15303503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able slide">
    <p:spTree>
      <p:nvGrpSpPr>
        <p:cNvPr id="1" name=""/>
        <p:cNvGrpSpPr/>
        <p:nvPr/>
      </p:nvGrpSpPr>
      <p:grpSpPr>
        <a:xfrm>
          <a:off x="0" y="0"/>
          <a:ext cx="0" cy="0"/>
          <a:chOff x="0" y="0"/>
          <a:chExt cx="0" cy="0"/>
        </a:xfrm>
      </p:grpSpPr>
      <p:sp>
        <p:nvSpPr>
          <p:cNvPr id="5" name="Tijdelijke aanduiding voor tabel 4"/>
          <p:cNvSpPr>
            <a:spLocks noGrp="1"/>
          </p:cNvSpPr>
          <p:nvPr>
            <p:ph type="tbl" sz="quarter" idx="10"/>
          </p:nvPr>
        </p:nvSpPr>
        <p:spPr>
          <a:xfrm>
            <a:off x="827618" y="1964267"/>
            <a:ext cx="11029949" cy="3985685"/>
          </a:xfrm>
        </p:spPr>
        <p:txBody>
          <a:bodyPr/>
          <a:lstStyle>
            <a:lvl1pPr>
              <a:defRPr>
                <a:solidFill>
                  <a:schemeClr val="bg2"/>
                </a:solidFill>
              </a:defRPr>
            </a:lvl1pPr>
          </a:lstStyle>
          <a:p>
            <a:endParaRPr lang="nl-NL" dirty="0"/>
          </a:p>
        </p:txBody>
      </p:sp>
      <p:sp>
        <p:nvSpPr>
          <p:cNvPr id="4" name="Titel 3"/>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6" name="Tijdelijke aanduiding voor dianummer 5"/>
          <p:cNvSpPr>
            <a:spLocks noGrp="1"/>
          </p:cNvSpPr>
          <p:nvPr>
            <p:ph type="sldNum" sz="quarter" idx="11"/>
          </p:nvPr>
        </p:nvSpPr>
        <p:spPr/>
        <p:txBody>
          <a:bodyPr/>
          <a:lstStyle/>
          <a:p>
            <a:pPr algn="r"/>
            <a:fld id="{F25965E0-7062-474C-8671-DB3A3CE669B0}" type="slidenum">
              <a:rPr lang="en-GB" smtClean="0"/>
              <a:pPr algn="r"/>
              <a:t>‹nr.›</a:t>
            </a:fld>
            <a:endParaRPr lang="en-GB" dirty="0"/>
          </a:p>
        </p:txBody>
      </p:sp>
    </p:spTree>
    <p:extLst>
      <p:ext uri="{BB962C8B-B14F-4D97-AF65-F5344CB8AC3E}">
        <p14:creationId xmlns:p14="http://schemas.microsoft.com/office/powerpoint/2010/main" val="2636313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End slide with circle image">
    <p:spTree>
      <p:nvGrpSpPr>
        <p:cNvPr id="1" name=""/>
        <p:cNvGrpSpPr/>
        <p:nvPr/>
      </p:nvGrpSpPr>
      <p:grpSpPr>
        <a:xfrm>
          <a:off x="0" y="0"/>
          <a:ext cx="0" cy="0"/>
          <a:chOff x="0" y="0"/>
          <a:chExt cx="0" cy="0"/>
        </a:xfrm>
      </p:grpSpPr>
      <p:sp>
        <p:nvSpPr>
          <p:cNvPr id="7" name="Tijdelijke aanduiding voor afbeelding 24"/>
          <p:cNvSpPr>
            <a:spLocks noGrp="1" noChangeAspect="1"/>
          </p:cNvSpPr>
          <p:nvPr>
            <p:ph type="pic" sz="quarter" idx="16"/>
          </p:nvPr>
        </p:nvSpPr>
        <p:spPr>
          <a:xfrm>
            <a:off x="6131167" y="224477"/>
            <a:ext cx="5726400" cy="5725473"/>
          </a:xfrm>
          <a:prstGeom prst="ellipse">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4" name="Titel 3"/>
          <p:cNvSpPr>
            <a:spLocks noGrp="1"/>
          </p:cNvSpPr>
          <p:nvPr>
            <p:ph type="title"/>
          </p:nvPr>
        </p:nvSpPr>
        <p:spPr>
          <a:xfrm>
            <a:off x="748800" y="225614"/>
            <a:ext cx="5088000" cy="1257146"/>
          </a:xfrm>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5" name="Tijdelijke aanduiding voor dianummer 4"/>
          <p:cNvSpPr>
            <a:spLocks noGrp="1"/>
          </p:cNvSpPr>
          <p:nvPr>
            <p:ph type="sldNum" sz="quarter" idx="18"/>
          </p:nvPr>
        </p:nvSpPr>
        <p:spPr/>
        <p:txBody>
          <a:bodyPr/>
          <a:lstStyle/>
          <a:p>
            <a:pPr algn="r"/>
            <a:fld id="{F25965E0-7062-474C-8671-DB3A3CE669B0}" type="slidenum">
              <a:rPr lang="en-GB" smtClean="0"/>
              <a:pPr algn="r"/>
              <a:t>‹nr.›</a:t>
            </a:fld>
            <a:endParaRPr lang="en-GB" dirty="0"/>
          </a:p>
        </p:txBody>
      </p:sp>
      <p:sp>
        <p:nvSpPr>
          <p:cNvPr id="6" name="Tijdelijke aanduiding voor afbeelding 24"/>
          <p:cNvSpPr>
            <a:spLocks noGrp="1"/>
          </p:cNvSpPr>
          <p:nvPr>
            <p:ph type="pic" sz="quarter" idx="19" hasCustomPrompt="1"/>
          </p:nvPr>
        </p:nvSpPr>
        <p:spPr>
          <a:xfrm>
            <a:off x="3057932"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logo wilt </a:t>
            </a:r>
            <a:r>
              <a:rPr lang="en-GB" noProof="0" dirty="0" err="1"/>
              <a:t>toevoegen</a:t>
            </a:r>
            <a:endParaRPr lang="en-GB" noProof="0" dirty="0"/>
          </a:p>
        </p:txBody>
      </p:sp>
      <p:sp>
        <p:nvSpPr>
          <p:cNvPr id="9" name="Tijdelijke aanduiding voor afbeelding 24"/>
          <p:cNvSpPr>
            <a:spLocks noGrp="1"/>
          </p:cNvSpPr>
          <p:nvPr>
            <p:ph type="pic" sz="quarter" idx="24" hasCustomPrompt="1"/>
          </p:nvPr>
        </p:nvSpPr>
        <p:spPr>
          <a:xfrm>
            <a:off x="485750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logo wilt </a:t>
            </a:r>
            <a:r>
              <a:rPr lang="en-GB" noProof="0" dirty="0" err="1"/>
              <a:t>toevoegen</a:t>
            </a:r>
            <a:endParaRPr lang="en-GB" noProof="0" dirty="0"/>
          </a:p>
        </p:txBody>
      </p:sp>
      <p:sp>
        <p:nvSpPr>
          <p:cNvPr id="10" name="Tijdelijke aanduiding voor afbeelding 24"/>
          <p:cNvSpPr>
            <a:spLocks noGrp="1"/>
          </p:cNvSpPr>
          <p:nvPr>
            <p:ph type="pic" sz="quarter" idx="25" hasCustomPrompt="1"/>
          </p:nvPr>
        </p:nvSpPr>
        <p:spPr>
          <a:xfrm>
            <a:off x="665707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logo wilt </a:t>
            </a:r>
            <a:r>
              <a:rPr lang="en-GB" noProof="0" dirty="0" err="1"/>
              <a:t>toevoegen</a:t>
            </a:r>
            <a:endParaRPr lang="en-GB" noProof="0" dirty="0"/>
          </a:p>
        </p:txBody>
      </p:sp>
      <p:sp>
        <p:nvSpPr>
          <p:cNvPr id="11" name="Tijdelijke aanduiding voor afbeelding 24"/>
          <p:cNvSpPr>
            <a:spLocks noGrp="1"/>
          </p:cNvSpPr>
          <p:nvPr>
            <p:ph type="pic" sz="quarter" idx="26" hasCustomPrompt="1"/>
          </p:nvPr>
        </p:nvSpPr>
        <p:spPr>
          <a:xfrm>
            <a:off x="8456640"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logo wilt </a:t>
            </a:r>
            <a:r>
              <a:rPr lang="en-GB" noProof="0" dirty="0" err="1"/>
              <a:t>toevoegen</a:t>
            </a:r>
            <a:endParaRPr lang="en-GB" noProof="0" dirty="0"/>
          </a:p>
        </p:txBody>
      </p:sp>
      <p:sp>
        <p:nvSpPr>
          <p:cNvPr id="12"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Tree>
    <p:extLst>
      <p:ext uri="{BB962C8B-B14F-4D97-AF65-F5344CB8AC3E}">
        <p14:creationId xmlns:p14="http://schemas.microsoft.com/office/powerpoint/2010/main" val="1529395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End slide with multiple logo's">
    <p:spTree>
      <p:nvGrpSpPr>
        <p:cNvPr id="1" name=""/>
        <p:cNvGrpSpPr/>
        <p:nvPr/>
      </p:nvGrpSpPr>
      <p:grpSpPr>
        <a:xfrm>
          <a:off x="0" y="0"/>
          <a:ext cx="0" cy="0"/>
          <a:chOff x="0" y="0"/>
          <a:chExt cx="0" cy="0"/>
        </a:xfrm>
      </p:grpSpPr>
      <p:sp>
        <p:nvSpPr>
          <p:cNvPr id="3" name="Titel 2"/>
          <p:cNvSpPr>
            <a:spLocks noGrp="1"/>
          </p:cNvSpPr>
          <p:nvPr>
            <p:ph type="title"/>
          </p:nvPr>
        </p:nvSpPr>
        <p:spPr>
          <a:xfrm>
            <a:off x="748800" y="225614"/>
            <a:ext cx="5088000" cy="1257146"/>
          </a:xfrm>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4" name="Tijdelijke aanduiding voor dianummer 3"/>
          <p:cNvSpPr>
            <a:spLocks noGrp="1"/>
          </p:cNvSpPr>
          <p:nvPr>
            <p:ph type="sldNum" sz="quarter" idx="27"/>
          </p:nvPr>
        </p:nvSpPr>
        <p:spPr/>
        <p:txBody>
          <a:bodyPr/>
          <a:lstStyle/>
          <a:p>
            <a:pPr algn="r"/>
            <a:fld id="{F25965E0-7062-474C-8671-DB3A3CE669B0}" type="slidenum">
              <a:rPr lang="en-GB" smtClean="0"/>
              <a:pPr algn="r"/>
              <a:t>‹nr.›</a:t>
            </a:fld>
            <a:endParaRPr lang="en-GB" dirty="0"/>
          </a:p>
        </p:txBody>
      </p:sp>
      <p:sp>
        <p:nvSpPr>
          <p:cNvPr id="10" name="Tijdelijke aanduiding voor afbeelding 24"/>
          <p:cNvSpPr>
            <a:spLocks noGrp="1" noChangeAspect="1"/>
          </p:cNvSpPr>
          <p:nvPr>
            <p:ph type="pic" sz="quarter" idx="16"/>
          </p:nvPr>
        </p:nvSpPr>
        <p:spPr>
          <a:xfrm>
            <a:off x="6131167" y="224477"/>
            <a:ext cx="5726400" cy="5725473"/>
          </a:xfrm>
          <a:prstGeom prst="ellipse">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11"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Tree>
    <p:extLst>
      <p:ext uri="{BB962C8B-B14F-4D97-AF65-F5344CB8AC3E}">
        <p14:creationId xmlns:p14="http://schemas.microsoft.com/office/powerpoint/2010/main" val="25460825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7053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1DCB94F-3DA9-4397-8B8E-DF58B1116E62}" type="datetimeFigureOut">
              <a:rPr lang="nl-NL" smtClean="0"/>
              <a:t>19-1-2023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5D5D806-4953-4C6A-9266-12D890725FF1}" type="slidenum">
              <a:rPr lang="nl-NL" smtClean="0"/>
              <a:t>‹nr.›</a:t>
            </a:fld>
            <a:endParaRPr lang="nl-NL"/>
          </a:p>
        </p:txBody>
      </p:sp>
    </p:spTree>
    <p:extLst>
      <p:ext uri="{BB962C8B-B14F-4D97-AF65-F5344CB8AC3E}">
        <p14:creationId xmlns:p14="http://schemas.microsoft.com/office/powerpoint/2010/main" val="4193884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3" name="Tijdelijke aanduiding voor tekst 6"/>
          <p:cNvSpPr>
            <a:spLocks noGrp="1"/>
          </p:cNvSpPr>
          <p:nvPr>
            <p:ph type="body" sz="quarter" idx="10"/>
          </p:nvPr>
        </p:nvSpPr>
        <p:spPr>
          <a:xfrm>
            <a:off x="657600" y="1824000"/>
            <a:ext cx="11198400" cy="41232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tel 4"/>
          <p:cNvSpPr>
            <a:spLocks noGrp="1"/>
          </p:cNvSpPr>
          <p:nvPr>
            <p:ph type="title" hasCustomPrompt="1"/>
          </p:nvPr>
        </p:nvSpPr>
        <p:spPr/>
        <p:txBody>
          <a:bodyPr/>
          <a:lstStyle/>
          <a:p>
            <a:r>
              <a:rPr lang="nl-NL" dirty="0"/>
              <a:t>Klik om de stijl </a:t>
            </a:r>
            <a:r>
              <a:rPr lang="nl-NL"/>
              <a:t>te bewerken</a:t>
            </a:r>
            <a:endParaRPr lang="nl-NL" dirty="0"/>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‹nr.›</a:t>
            </a:fld>
            <a:endParaRPr lang="nl-NL" dirty="0"/>
          </a:p>
        </p:txBody>
      </p:sp>
    </p:spTree>
    <p:extLst>
      <p:ext uri="{BB962C8B-B14F-4D97-AF65-F5344CB8AC3E}">
        <p14:creationId xmlns:p14="http://schemas.microsoft.com/office/powerpoint/2010/main" val="1737152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el slide">
    <p:spTree>
      <p:nvGrpSpPr>
        <p:cNvPr id="1" name=""/>
        <p:cNvGrpSpPr/>
        <p:nvPr/>
      </p:nvGrpSpPr>
      <p:grpSpPr>
        <a:xfrm>
          <a:off x="0" y="0"/>
          <a:ext cx="0" cy="0"/>
          <a:chOff x="0" y="0"/>
          <a:chExt cx="0" cy="0"/>
        </a:xfrm>
      </p:grpSpPr>
      <p:sp>
        <p:nvSpPr>
          <p:cNvPr id="9" name="Titel 8"/>
          <p:cNvSpPr>
            <a:spLocks noGrp="1"/>
          </p:cNvSpPr>
          <p:nvPr>
            <p:ph type="title" hasCustomPrompt="1"/>
          </p:nvPr>
        </p:nvSpPr>
        <p:spPr/>
        <p:txBody>
          <a:bodyPr/>
          <a:lstStyle/>
          <a:p>
            <a:r>
              <a:rPr lang="nl-NL" dirty="0"/>
              <a:t>Klik om de stijl </a:t>
            </a:r>
            <a:r>
              <a:rPr lang="nl-NL"/>
              <a:t>te bewerken</a:t>
            </a:r>
            <a:endParaRPr lang="nl-NL" dirty="0"/>
          </a:p>
        </p:txBody>
      </p:sp>
      <p:sp>
        <p:nvSpPr>
          <p:cNvPr id="22" name="Tijdelijke aanduiding voor afbeelding 24"/>
          <p:cNvSpPr>
            <a:spLocks noGrp="1" noChangeAspect="1"/>
          </p:cNvSpPr>
          <p:nvPr>
            <p:ph type="pic" sz="quarter" idx="13"/>
          </p:nvPr>
        </p:nvSpPr>
        <p:spPr bwMode="auto">
          <a:xfrm>
            <a:off x="655339"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23" name="Tijdelijke aanduiding voor afbeelding 24"/>
          <p:cNvSpPr>
            <a:spLocks noGrp="1" noChangeAspect="1"/>
          </p:cNvSpPr>
          <p:nvPr>
            <p:ph type="pic" sz="quarter" idx="19"/>
          </p:nvPr>
        </p:nvSpPr>
        <p:spPr bwMode="auto">
          <a:xfrm>
            <a:off x="8737567"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24" name="Tijdelijke aanduiding voor afbeelding 24"/>
          <p:cNvSpPr>
            <a:spLocks noGrp="1" noChangeAspect="1"/>
          </p:cNvSpPr>
          <p:nvPr>
            <p:ph type="pic" sz="quarter" idx="28"/>
          </p:nvPr>
        </p:nvSpPr>
        <p:spPr bwMode="auto">
          <a:xfrm>
            <a:off x="6612016"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25" name="Tijdelijke aanduiding voor afbeelding 24"/>
          <p:cNvSpPr>
            <a:spLocks noGrp="1" noChangeAspect="1"/>
          </p:cNvSpPr>
          <p:nvPr>
            <p:ph type="pic" sz="quarter" idx="15"/>
          </p:nvPr>
        </p:nvSpPr>
        <p:spPr bwMode="auto">
          <a:xfrm>
            <a:off x="4486465"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26" name="Tijdelijke aanduiding voor tekst 21"/>
          <p:cNvSpPr>
            <a:spLocks noGrp="1"/>
          </p:cNvSpPr>
          <p:nvPr>
            <p:ph type="body" sz="quarter" idx="20"/>
          </p:nvPr>
        </p:nvSpPr>
        <p:spPr>
          <a:xfrm>
            <a:off x="674475" y="1646495"/>
            <a:ext cx="11180975" cy="440827"/>
          </a:xfrm>
        </p:spPr>
        <p:txBody>
          <a:bodyPr/>
          <a:lstStyle>
            <a:lvl1pPr marL="0" indent="0">
              <a:lnSpc>
                <a:spcPts val="2667"/>
              </a:lnSpc>
              <a:buFont typeface="Arial" panose="020B0604020202020204" pitchFamily="34" charset="0"/>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dirty="0"/>
              <a:t>Klik om de modelstijlen te bewerken</a:t>
            </a:r>
          </a:p>
        </p:txBody>
      </p:sp>
      <p:sp>
        <p:nvSpPr>
          <p:cNvPr id="27" name="Tijdelijke aanduiding voor tekst 21"/>
          <p:cNvSpPr>
            <a:spLocks noGrp="1"/>
          </p:cNvSpPr>
          <p:nvPr>
            <p:ph type="body" sz="quarter" idx="21"/>
          </p:nvPr>
        </p:nvSpPr>
        <p:spPr>
          <a:xfrm>
            <a:off x="674475" y="2197581"/>
            <a:ext cx="11180975" cy="440827"/>
          </a:xfrm>
        </p:spPr>
        <p:txBody>
          <a:bodyPr/>
          <a:lstStyle>
            <a:lvl1pPr marL="0" indent="0">
              <a:lnSpc>
                <a:spcPts val="2667"/>
              </a:lnSpc>
              <a:buFont typeface="Arial" panose="020B0604020202020204" pitchFamily="34" charset="0"/>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dirty="0"/>
              <a:t>Klik om de modelstijlen te bewerken</a:t>
            </a:r>
          </a:p>
        </p:txBody>
      </p:sp>
    </p:spTree>
    <p:extLst>
      <p:ext uri="{BB962C8B-B14F-4D97-AF65-F5344CB8AC3E}">
        <p14:creationId xmlns:p14="http://schemas.microsoft.com/office/powerpoint/2010/main" val="991199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wee tekstkader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tekst 6"/>
          <p:cNvSpPr>
            <a:spLocks noGrp="1"/>
          </p:cNvSpPr>
          <p:nvPr>
            <p:ph type="body" sz="quarter" idx="11"/>
          </p:nvPr>
        </p:nvSpPr>
        <p:spPr>
          <a:xfrm>
            <a:off x="6381567" y="1824000"/>
            <a:ext cx="5472000" cy="41232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‹nr.›</a:t>
            </a:fld>
            <a:endParaRPr lang="nl-NL" dirty="0"/>
          </a:p>
        </p:txBody>
      </p:sp>
    </p:spTree>
    <p:extLst>
      <p:ext uri="{BB962C8B-B14F-4D97-AF65-F5344CB8AC3E}">
        <p14:creationId xmlns:p14="http://schemas.microsoft.com/office/powerpoint/2010/main" val="1229492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655524" y="230189"/>
            <a:ext cx="11257061" cy="839787"/>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3"/>
          </p:nvPr>
        </p:nvSpPr>
        <p:spPr bwMode="auto">
          <a:xfrm>
            <a:off x="635344"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8411757" y="3307559"/>
            <a:ext cx="353060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6286207"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4160656" y="3307559"/>
            <a:ext cx="353060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638178" y="2262387"/>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19042409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39787"/>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11361584"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8813968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4" name="Tijdelijke aanduiding voor tekst 6"/>
          <p:cNvSpPr>
            <a:spLocks noGrp="1"/>
          </p:cNvSpPr>
          <p:nvPr>
            <p:ph type="body" sz="quarter" idx="11"/>
          </p:nvPr>
        </p:nvSpPr>
        <p:spPr>
          <a:xfrm>
            <a:off x="6391143"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3731953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afbeelding 24"/>
          <p:cNvSpPr>
            <a:spLocks noGrp="1" noChangeAspect="1"/>
          </p:cNvSpPr>
          <p:nvPr>
            <p:ph type="pic" sz="quarter" idx="17"/>
          </p:nvPr>
        </p:nvSpPr>
        <p:spPr>
          <a:xfrm>
            <a:off x="6434881" y="1929600"/>
            <a:ext cx="5472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2177915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40125"/>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6" name="Tijdelijke aanduiding voor grafiek 5"/>
          <p:cNvSpPr>
            <a:spLocks noGrp="1"/>
          </p:cNvSpPr>
          <p:nvPr>
            <p:ph type="chart" sz="quarter" idx="17"/>
          </p:nvPr>
        </p:nvSpPr>
        <p:spPr>
          <a:xfrm>
            <a:off x="6388100" y="1752601"/>
            <a:ext cx="5520000"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0131731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tabel 4"/>
          <p:cNvSpPr>
            <a:spLocks noGrp="1"/>
          </p:cNvSpPr>
          <p:nvPr>
            <p:ph type="tbl" sz="quarter" idx="11"/>
          </p:nvPr>
        </p:nvSpPr>
        <p:spPr>
          <a:xfrm>
            <a:off x="6388100" y="1933575"/>
            <a:ext cx="5520000" cy="40284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7602198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8" name="Tijdelijke aanduiding voor SmartArt 7"/>
          <p:cNvSpPr>
            <a:spLocks noGrp="1"/>
          </p:cNvSpPr>
          <p:nvPr>
            <p:ph type="dgm" sz="quarter" idx="10"/>
          </p:nvPr>
        </p:nvSpPr>
        <p:spPr>
          <a:xfrm>
            <a:off x="717552" y="1828800"/>
            <a:ext cx="11205633" cy="4133850"/>
          </a:xfrm>
        </p:spPr>
        <p:txBody>
          <a:body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74645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C1DCB94F-3DA9-4397-8B8E-DF58B1116E62}" type="datetimeFigureOut">
              <a:rPr lang="nl-NL" smtClean="0"/>
              <a:t>19-1-2023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5D5D806-4953-4C6A-9266-12D890725FF1}" type="slidenum">
              <a:rPr lang="nl-NL" smtClean="0"/>
              <a:t>‹nr.›</a:t>
            </a:fld>
            <a:endParaRPr lang="nl-NL"/>
          </a:p>
        </p:txBody>
      </p:sp>
    </p:spTree>
    <p:extLst>
      <p:ext uri="{BB962C8B-B14F-4D97-AF65-F5344CB8AC3E}">
        <p14:creationId xmlns:p14="http://schemas.microsoft.com/office/powerpoint/2010/main" val="9429691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0956407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4058818"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7" name="Tijdelijke aanduiding voor afbeelding 24"/>
          <p:cNvSpPr>
            <a:spLocks noGrp="1" noChangeAspect="1"/>
          </p:cNvSpPr>
          <p:nvPr>
            <p:ph type="pic" sz="quarter" idx="13"/>
          </p:nvPr>
        </p:nvSpPr>
        <p:spPr bwMode="auto">
          <a:xfrm>
            <a:off x="635344"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p:nvPr>
        </p:nvSpPr>
        <p:spPr bwMode="auto">
          <a:xfrm>
            <a:off x="8411757" y="3307559"/>
            <a:ext cx="353060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p:nvPr>
        </p:nvSpPr>
        <p:spPr bwMode="auto">
          <a:xfrm>
            <a:off x="6286207"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p:nvPr>
        </p:nvSpPr>
        <p:spPr bwMode="auto">
          <a:xfrm>
            <a:off x="4160656" y="3307559"/>
            <a:ext cx="353060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1" name="Titel 10"/>
          <p:cNvSpPr>
            <a:spLocks noGrp="1"/>
          </p:cNvSpPr>
          <p:nvPr>
            <p:ph type="title"/>
          </p:nvPr>
        </p:nvSpPr>
        <p:spPr>
          <a:xfrm>
            <a:off x="655523" y="230187"/>
            <a:ext cx="11257061" cy="83880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14" name="Tijdelijke aanduiding voor tekst 4"/>
          <p:cNvSpPr>
            <a:spLocks noGrp="1"/>
          </p:cNvSpPr>
          <p:nvPr>
            <p:ph type="body" sz="quarter" idx="22"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635002" y="2262387"/>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
        <p:nvSpPr>
          <p:cNvPr id="16" name="Tijdelijke aanduiding voor afbeelding 24"/>
          <p:cNvSpPr>
            <a:spLocks noGrp="1" noChangeAspect="1"/>
          </p:cNvSpPr>
          <p:nvPr>
            <p:ph type="pic" sz="quarter" idx="24" hasCustomPrompt="1"/>
          </p:nvPr>
        </p:nvSpPr>
        <p:spPr>
          <a:xfrm>
            <a:off x="6121485"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7" name="Tijdelijke aanduiding voor afbeelding 24"/>
          <p:cNvSpPr>
            <a:spLocks noGrp="1" noChangeAspect="1"/>
          </p:cNvSpPr>
          <p:nvPr>
            <p:ph type="pic" sz="quarter" idx="25" hasCustomPrompt="1"/>
          </p:nvPr>
        </p:nvSpPr>
        <p:spPr>
          <a:xfrm>
            <a:off x="8184151"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8" name="Tijdelijke aanduiding voor afbeelding 24"/>
          <p:cNvSpPr>
            <a:spLocks noGrp="1" noChangeAspect="1"/>
          </p:cNvSpPr>
          <p:nvPr>
            <p:ph type="pic" sz="quarter" idx="26" hasCustomPrompt="1"/>
          </p:nvPr>
        </p:nvSpPr>
        <p:spPr>
          <a:xfrm>
            <a:off x="10246817"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Tree>
    <p:extLst>
      <p:ext uri="{BB962C8B-B14F-4D97-AF65-F5344CB8AC3E}">
        <p14:creationId xmlns:p14="http://schemas.microsoft.com/office/powerpoint/2010/main" val="2289497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655517" y="230188"/>
            <a:ext cx="4368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p:nvPr>
        </p:nvSpPr>
        <p:spPr>
          <a:xfrm>
            <a:off x="5200008" y="226800"/>
            <a:ext cx="6720000" cy="57358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660403" y="1840012"/>
            <a:ext cx="4368800" cy="4122638"/>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1332679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7"/>
            <a:ext cx="11257061" cy="83880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p:nvPr>
        </p:nvSpPr>
        <p:spPr>
          <a:xfrm>
            <a:off x="716825" y="1933314"/>
            <a:ext cx="3519547" cy="2628000"/>
          </a:xfrm>
          <a:prstGeom prst="rect">
            <a:avLst/>
          </a:prstGeom>
          <a:solidFill>
            <a:schemeClr val="accent3"/>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noChangeAspect="1"/>
          </p:cNvSpPr>
          <p:nvPr>
            <p:ph type="pic" sz="quarter" idx="17"/>
          </p:nvPr>
        </p:nvSpPr>
        <p:spPr>
          <a:xfrm>
            <a:off x="4557616" y="1933314"/>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8398407" y="1933314"/>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654051"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8" name="Tijdelijke aanduiding voor tekst 6"/>
          <p:cNvSpPr>
            <a:spLocks noGrp="1"/>
          </p:cNvSpPr>
          <p:nvPr>
            <p:ph type="body" sz="quarter" idx="20"/>
          </p:nvPr>
        </p:nvSpPr>
        <p:spPr>
          <a:xfrm>
            <a:off x="4488227"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9" name="Tijdelijke aanduiding voor tekst 6"/>
          <p:cNvSpPr>
            <a:spLocks noGrp="1"/>
          </p:cNvSpPr>
          <p:nvPr>
            <p:ph type="body" sz="quarter" idx="21"/>
          </p:nvPr>
        </p:nvSpPr>
        <p:spPr>
          <a:xfrm>
            <a:off x="8322403"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0" name="Tijdelijke aanduiding voor tekst 6"/>
          <p:cNvSpPr>
            <a:spLocks noGrp="1"/>
          </p:cNvSpPr>
          <p:nvPr>
            <p:ph type="body" sz="quarter" idx="22"/>
          </p:nvPr>
        </p:nvSpPr>
        <p:spPr>
          <a:xfrm>
            <a:off x="654051"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1" name="Tijdelijke aanduiding voor tekst 6"/>
          <p:cNvSpPr>
            <a:spLocks noGrp="1"/>
          </p:cNvSpPr>
          <p:nvPr>
            <p:ph type="body" sz="quarter" idx="23"/>
          </p:nvPr>
        </p:nvSpPr>
        <p:spPr>
          <a:xfrm>
            <a:off x="4487567"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2" name="Tijdelijke aanduiding voor tekst 6"/>
          <p:cNvSpPr>
            <a:spLocks noGrp="1"/>
          </p:cNvSpPr>
          <p:nvPr>
            <p:ph type="body" sz="quarter" idx="24"/>
          </p:nvPr>
        </p:nvSpPr>
        <p:spPr>
          <a:xfrm>
            <a:off x="8322403"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7977077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7"/>
            <a:ext cx="11257061" cy="83880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p:nvPr>
        </p:nvSpPr>
        <p:spPr>
          <a:xfrm>
            <a:off x="715199" y="1929601"/>
            <a:ext cx="5472000" cy="4027383"/>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6434881" y="1929600"/>
            <a:ext cx="5472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2218909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715200" y="1402557"/>
            <a:ext cx="11203200" cy="45529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2" name="Titel 1"/>
          <p:cNvSpPr>
            <a:spLocks noGrp="1"/>
          </p:cNvSpPr>
          <p:nvPr>
            <p:ph type="title"/>
          </p:nvPr>
        </p:nvSpPr>
        <p:spPr>
          <a:xfrm>
            <a:off x="655523" y="230187"/>
            <a:ext cx="11257061" cy="83880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870478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715200" y="233362"/>
            <a:ext cx="5348469" cy="57204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6436353" y="233363"/>
            <a:ext cx="5472000" cy="5719559"/>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6438597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1" y="0"/>
            <a:ext cx="12191999" cy="685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tel 1"/>
          <p:cNvSpPr>
            <a:spLocks noGrp="1"/>
          </p:cNvSpPr>
          <p:nvPr>
            <p:ph type="title"/>
          </p:nvPr>
        </p:nvSpPr>
        <p:spPr bwMode="white">
          <a:xfrm>
            <a:off x="655523" y="230189"/>
            <a:ext cx="11257061"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2" name="Tijdelijke aanduiding voor dianummer 1"/>
          <p:cNvSpPr>
            <a:spLocks noGrp="1"/>
          </p:cNvSpPr>
          <p:nvPr>
            <p:ph type="sldNum" sz="quarter" idx="17"/>
          </p:nvPr>
        </p:nvSpPr>
        <p:spPr/>
        <p:txBody>
          <a:bodyPr/>
          <a:lstStyle>
            <a:lvl1pPr>
              <a:defRPr>
                <a:solidFill>
                  <a:schemeClr val="bg1"/>
                </a:solidFill>
              </a:defRPr>
            </a:lvl1p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7683339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161507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40125"/>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grafiek 5"/>
          <p:cNvSpPr>
            <a:spLocks noGrp="1"/>
          </p:cNvSpPr>
          <p:nvPr>
            <p:ph type="chart" sz="quarter" idx="17"/>
          </p:nvPr>
        </p:nvSpPr>
        <p:spPr>
          <a:xfrm>
            <a:off x="583095" y="1752601"/>
            <a:ext cx="11469204"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06521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1DCB94F-3DA9-4397-8B8E-DF58B1116E62}" type="datetimeFigureOut">
              <a:rPr lang="nl-NL" smtClean="0"/>
              <a:t>19-1-2023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5D5D806-4953-4C6A-9266-12D890725FF1}" type="slidenum">
              <a:rPr lang="nl-NL" smtClean="0"/>
              <a:t>‹nr.›</a:t>
            </a:fld>
            <a:endParaRPr lang="nl-NL"/>
          </a:p>
        </p:txBody>
      </p:sp>
    </p:spTree>
    <p:extLst>
      <p:ext uri="{BB962C8B-B14F-4D97-AF65-F5344CB8AC3E}">
        <p14:creationId xmlns:p14="http://schemas.microsoft.com/office/powerpoint/2010/main" val="27505334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7"/>
            <a:ext cx="11257061" cy="838800"/>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5" name="Tijdelijke aanduiding voor tabel 4"/>
          <p:cNvSpPr>
            <a:spLocks noGrp="1"/>
          </p:cNvSpPr>
          <p:nvPr>
            <p:ph type="tbl" sz="quarter" idx="10"/>
          </p:nvPr>
        </p:nvSpPr>
        <p:spPr>
          <a:xfrm>
            <a:off x="717551" y="1933575"/>
            <a:ext cx="11197452" cy="40284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6577122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660401" y="1835250"/>
            <a:ext cx="4368800" cy="41274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0379286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8" name="Tijdelijke aanduiding voor tekst 4"/>
          <p:cNvSpPr>
            <a:spLocks noGrp="1"/>
          </p:cNvSpPr>
          <p:nvPr>
            <p:ph type="body" sz="quarter" idx="17"/>
          </p:nvPr>
        </p:nvSpPr>
        <p:spPr>
          <a:xfrm>
            <a:off x="660401" y="1835250"/>
            <a:ext cx="4368800" cy="36576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12" name="Tijdelijke aanduiding voor afbeelding 24"/>
          <p:cNvSpPr>
            <a:spLocks noGrp="1" noChangeAspect="1"/>
          </p:cNvSpPr>
          <p:nvPr>
            <p:ph type="pic" sz="quarter" idx="18" hasCustomPrompt="1"/>
          </p:nvPr>
        </p:nvSpPr>
        <p:spPr>
          <a:xfrm>
            <a:off x="4058818"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3" name="Tijdelijke aanduiding voor afbeelding 24"/>
          <p:cNvSpPr>
            <a:spLocks noGrp="1" noChangeAspect="1"/>
          </p:cNvSpPr>
          <p:nvPr>
            <p:ph type="pic" sz="quarter" idx="24" hasCustomPrompt="1"/>
          </p:nvPr>
        </p:nvSpPr>
        <p:spPr>
          <a:xfrm>
            <a:off x="6121485"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4" name="Tijdelijke aanduiding voor afbeelding 24"/>
          <p:cNvSpPr>
            <a:spLocks noGrp="1" noChangeAspect="1"/>
          </p:cNvSpPr>
          <p:nvPr>
            <p:ph type="pic" sz="quarter" idx="25" hasCustomPrompt="1"/>
          </p:nvPr>
        </p:nvSpPr>
        <p:spPr>
          <a:xfrm>
            <a:off x="8184151"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5" name="Tijdelijke aanduiding voor afbeelding 24"/>
          <p:cNvSpPr>
            <a:spLocks noGrp="1" noChangeAspect="1"/>
          </p:cNvSpPr>
          <p:nvPr>
            <p:ph type="pic" sz="quarter" idx="26" hasCustomPrompt="1"/>
          </p:nvPr>
        </p:nvSpPr>
        <p:spPr>
          <a:xfrm>
            <a:off x="10246817"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38622983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Eind/tussenslide met ronde foto">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nl-NL" dirty="0"/>
              <a:t>Klik om de stijl te bewerken</a:t>
            </a:r>
          </a:p>
        </p:txBody>
      </p:sp>
      <p:sp>
        <p:nvSpPr>
          <p:cNvPr id="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4"/>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660401" y="1835250"/>
            <a:ext cx="4368800" cy="4127400"/>
          </a:xfrm>
        </p:spPr>
        <p:txBody>
          <a:bodyPr lIns="36000"/>
          <a:lstStyle>
            <a:lvl1pPr marL="0" indent="0">
              <a:buNone/>
              <a:defRPr>
                <a:solidFill>
                  <a:schemeClr val="bg2"/>
                </a:solidFill>
              </a:defRPr>
            </a:lvl1pPr>
          </a:lstStyle>
          <a:p>
            <a:pPr lvl="0"/>
            <a:r>
              <a:rPr lang="nl-NL" dirty="0"/>
              <a:t>Klik om de modelstijlen te bewerken</a:t>
            </a:r>
          </a:p>
        </p:txBody>
      </p:sp>
    </p:spTree>
    <p:extLst>
      <p:ext uri="{BB962C8B-B14F-4D97-AF65-F5344CB8AC3E}">
        <p14:creationId xmlns:p14="http://schemas.microsoft.com/office/powerpoint/2010/main" val="11359166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655524" y="230189"/>
            <a:ext cx="11257061" cy="839787"/>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3"/>
          </p:nvPr>
        </p:nvSpPr>
        <p:spPr bwMode="auto">
          <a:xfrm>
            <a:off x="635344"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8411757" y="3307559"/>
            <a:ext cx="353060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6286207"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4160656" y="3307559"/>
            <a:ext cx="353060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638178" y="2262387"/>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4123096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39787"/>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11361584"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954341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4" name="Tijdelijke aanduiding voor tekst 6"/>
          <p:cNvSpPr>
            <a:spLocks noGrp="1"/>
          </p:cNvSpPr>
          <p:nvPr>
            <p:ph type="body" sz="quarter" idx="11"/>
          </p:nvPr>
        </p:nvSpPr>
        <p:spPr>
          <a:xfrm>
            <a:off x="6391143"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2634446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afbeelding 24"/>
          <p:cNvSpPr>
            <a:spLocks noGrp="1" noChangeAspect="1"/>
          </p:cNvSpPr>
          <p:nvPr>
            <p:ph type="pic" sz="quarter" idx="17"/>
          </p:nvPr>
        </p:nvSpPr>
        <p:spPr>
          <a:xfrm>
            <a:off x="6434881" y="1929600"/>
            <a:ext cx="5472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0715271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40125"/>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6" name="Tijdelijke aanduiding voor grafiek 5"/>
          <p:cNvSpPr>
            <a:spLocks noGrp="1"/>
          </p:cNvSpPr>
          <p:nvPr>
            <p:ph type="chart" sz="quarter" idx="17"/>
          </p:nvPr>
        </p:nvSpPr>
        <p:spPr>
          <a:xfrm>
            <a:off x="6388100" y="1752601"/>
            <a:ext cx="5520000"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5403281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tabel 4"/>
          <p:cNvSpPr>
            <a:spLocks noGrp="1"/>
          </p:cNvSpPr>
          <p:nvPr>
            <p:ph type="tbl" sz="quarter" idx="11"/>
          </p:nvPr>
        </p:nvSpPr>
        <p:spPr>
          <a:xfrm>
            <a:off x="6388100" y="1933575"/>
            <a:ext cx="5520000" cy="40284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0619454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slideLayout" Target="../slideLayouts/slideLayout55.xml"/><Relationship Id="rId55" Type="http://schemas.openxmlformats.org/officeDocument/2006/relationships/slideLayout" Target="../slideLayouts/slideLayout60.xml"/><Relationship Id="rId63" Type="http://schemas.openxmlformats.org/officeDocument/2006/relationships/slideLayout" Target="../slideLayouts/slideLayout68.xml"/><Relationship Id="rId68" Type="http://schemas.openxmlformats.org/officeDocument/2006/relationships/theme" Target="../theme/theme2.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3" Type="http://schemas.openxmlformats.org/officeDocument/2006/relationships/slideLayout" Target="../slideLayouts/slideLayout58.xml"/><Relationship Id="rId58" Type="http://schemas.openxmlformats.org/officeDocument/2006/relationships/slideLayout" Target="../slideLayouts/slideLayout63.xml"/><Relationship Id="rId66" Type="http://schemas.openxmlformats.org/officeDocument/2006/relationships/slideLayout" Target="../slideLayouts/slideLayout71.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 Id="rId57" Type="http://schemas.openxmlformats.org/officeDocument/2006/relationships/slideLayout" Target="../slideLayouts/slideLayout62.xml"/><Relationship Id="rId61" Type="http://schemas.openxmlformats.org/officeDocument/2006/relationships/slideLayout" Target="../slideLayouts/slideLayout66.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slideLayout" Target="../slideLayouts/slideLayout57.xml"/><Relationship Id="rId60" Type="http://schemas.openxmlformats.org/officeDocument/2006/relationships/slideLayout" Target="../slideLayouts/slideLayout65.xml"/><Relationship Id="rId65" Type="http://schemas.openxmlformats.org/officeDocument/2006/relationships/slideLayout" Target="../slideLayouts/slideLayout70.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56" Type="http://schemas.openxmlformats.org/officeDocument/2006/relationships/slideLayout" Target="../slideLayouts/slideLayout61.xml"/><Relationship Id="rId64" Type="http://schemas.openxmlformats.org/officeDocument/2006/relationships/slideLayout" Target="../slideLayouts/slideLayout69.xml"/><Relationship Id="rId69" Type="http://schemas.openxmlformats.org/officeDocument/2006/relationships/image" Target="../media/image2.png"/><Relationship Id="rId8" Type="http://schemas.openxmlformats.org/officeDocument/2006/relationships/slideLayout" Target="../slideLayouts/slideLayout13.xml"/><Relationship Id="rId51" Type="http://schemas.openxmlformats.org/officeDocument/2006/relationships/slideLayout" Target="../slideLayouts/slideLayout56.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59" Type="http://schemas.openxmlformats.org/officeDocument/2006/relationships/slideLayout" Target="../slideLayouts/slideLayout64.xml"/><Relationship Id="rId67" Type="http://schemas.openxmlformats.org/officeDocument/2006/relationships/slideLayout" Target="../slideLayouts/slideLayout72.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54" Type="http://schemas.openxmlformats.org/officeDocument/2006/relationships/slideLayout" Target="../slideLayouts/slideLayout59.xml"/><Relationship Id="rId62"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image" Target="../media/image4.pn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3.png"/><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theme" Target="../theme/theme4.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image" Target="../media/image4.png"/><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image" Target="../media/image4.png"/><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image" Target="../media/image3.png"/><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image" Target="../media/image5.png"/><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image" Target="../media/image3.png"/><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3605B735-5F0D-9641-941D-FA108C77E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xmlns="" id="{68C59E26-24AE-C848-B33E-505686A1E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54C6959F-3718-8945-A7AC-0CF71EFD5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74B22-C9A2-4343-B4F5-8B425D41ED21}" type="datetimeFigureOut">
              <a:rPr lang="nl-NL" smtClean="0"/>
              <a:t>19-1-2023</a:t>
            </a:fld>
            <a:endParaRPr lang="nl-NL"/>
          </a:p>
        </p:txBody>
      </p:sp>
      <p:sp>
        <p:nvSpPr>
          <p:cNvPr id="5" name="Tijdelijke aanduiding voor voettekst 4">
            <a:extLst>
              <a:ext uri="{FF2B5EF4-FFF2-40B4-BE49-F238E27FC236}">
                <a16:creationId xmlns:a16="http://schemas.microsoft.com/office/drawing/2014/main" xmlns="" id="{13C90B65-E82A-5B43-A42D-90C4D629F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xmlns="" id="{B83D5001-606C-204F-9135-0BB6E4EDF5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C1462-5998-0B45-A435-FAC65A1B3874}" type="slidenum">
              <a:rPr lang="nl-NL" smtClean="0"/>
              <a:t>‹nr.›</a:t>
            </a:fld>
            <a:endParaRPr lang="nl-NL"/>
          </a:p>
        </p:txBody>
      </p:sp>
      <p:pic>
        <p:nvPicPr>
          <p:cNvPr id="7" name="Afbeelding 6">
            <a:extLst>
              <a:ext uri="{FF2B5EF4-FFF2-40B4-BE49-F238E27FC236}">
                <a16:creationId xmlns:a16="http://schemas.microsoft.com/office/drawing/2014/main" xmlns="" id="{A5F14697-3D78-9D48-A56A-24E0FFE68210}"/>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65224728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CB94F-3DA9-4397-8B8E-DF58B1116E62}" type="datetimeFigureOut">
              <a:rPr lang="nl-NL" smtClean="0"/>
              <a:t>19-1-2023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5D806-4953-4C6A-9266-12D890725FF1}" type="slidenum">
              <a:rPr lang="nl-NL" smtClean="0"/>
              <a:t>‹nr.›</a:t>
            </a:fld>
            <a:endParaRPr lang="nl-NL"/>
          </a:p>
        </p:txBody>
      </p:sp>
      <p:sp>
        <p:nvSpPr>
          <p:cNvPr id="8" name="Tijdelijke aanduiding voor datum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nl-N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7FC84-AC6A-4E0A-95FB-81F0D845E7FA}" type="datetimeFigureOut">
              <a:rPr lang="nl-NL" smtClean="0"/>
              <a:pPr/>
              <a:t>19-1-2023</a:t>
            </a:fld>
            <a:endParaRPr lang="nl-NL"/>
          </a:p>
        </p:txBody>
      </p:sp>
      <p:sp>
        <p:nvSpPr>
          <p:cNvPr id="9" name="Tijdelijke aanduiding voor dianumm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8F7E91-7E47-413E-8FF1-6630F1D83DD5}" type="slidenum">
              <a:rPr lang="nl-NL" smtClean="0"/>
              <a:pPr/>
              <a:t>‹nr.›</a:t>
            </a:fld>
            <a:endParaRPr lang="nl-NL"/>
          </a:p>
        </p:txBody>
      </p:sp>
      <p:sp>
        <p:nvSpPr>
          <p:cNvPr id="10" name="Tijdelijke aanduiding voor datum 3"/>
          <p:cNvSpPr txBox="1">
            <a:spLocks/>
          </p:cNvSpPr>
          <p:nvPr userDrawn="1"/>
        </p:nvSpPr>
        <p:spPr>
          <a:xfrm>
            <a:off x="838200" y="6356350"/>
            <a:ext cx="2743200"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7FC84-AC6A-4E0A-95FB-81F0D845E7FA}" type="datetimeFigureOut">
              <a:rPr lang="nl-NL" smtClean="0"/>
              <a:pPr/>
              <a:t>19-1-2023</a:t>
            </a:fld>
            <a:endParaRPr lang="nl-NL"/>
          </a:p>
        </p:txBody>
      </p:sp>
      <p:sp>
        <p:nvSpPr>
          <p:cNvPr id="11" name="Tijdelijke aanduiding voor dianummer 5"/>
          <p:cNvSpPr txBox="1">
            <a:spLocks/>
          </p:cNvSpPr>
          <p:nvPr userDrawn="1"/>
        </p:nvSpPr>
        <p:spPr>
          <a:xfrm>
            <a:off x="8610600" y="6356350"/>
            <a:ext cx="2743200"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8F7E91-7E47-413E-8FF1-6630F1D83DD5}" type="slidenum">
              <a:rPr lang="nl-NL" smtClean="0"/>
              <a:pPr/>
              <a:t>‹nr.›</a:t>
            </a:fld>
            <a:endParaRPr lang="nl-NL"/>
          </a:p>
        </p:txBody>
      </p:sp>
      <p:sp>
        <p:nvSpPr>
          <p:cNvPr id="12" name="Rechthoek 11"/>
          <p:cNvSpPr/>
          <p:nvPr userDrawn="1"/>
        </p:nvSpPr>
        <p:spPr>
          <a:xfrm>
            <a:off x="-3" y="6176963"/>
            <a:ext cx="12192003" cy="681037"/>
          </a:xfrm>
          <a:prstGeom prst="rect">
            <a:avLst/>
          </a:prstGeom>
          <a:solidFill>
            <a:srgbClr val="056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userDrawn="1"/>
        </p:nvSpPr>
        <p:spPr>
          <a:xfrm rot="18971970">
            <a:off x="5825999" y="5906963"/>
            <a:ext cx="540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p:cNvPicPr>
            <a:picLocks noChangeAspect="1"/>
          </p:cNvPicPr>
          <p:nvPr userDrawn="1"/>
        </p:nvPicPr>
        <p:blipFill rotWithShape="1">
          <a:blip r:embed="rId69" cstate="email">
            <a:extLst>
              <a:ext uri="{28A0092B-C50C-407E-A947-70E740481C1C}">
                <a14:useLocalDpi xmlns:a14="http://schemas.microsoft.com/office/drawing/2010/main" val="0"/>
              </a:ext>
            </a:extLst>
          </a:blip>
          <a:srcRect/>
          <a:stretch/>
        </p:blipFill>
        <p:spPr>
          <a:xfrm>
            <a:off x="9867900" y="6176963"/>
            <a:ext cx="1714500" cy="614150"/>
          </a:xfrm>
          <a:prstGeom prst="rect">
            <a:avLst/>
          </a:prstGeom>
        </p:spPr>
      </p:pic>
    </p:spTree>
    <p:extLst>
      <p:ext uri="{BB962C8B-B14F-4D97-AF65-F5344CB8AC3E}">
        <p14:creationId xmlns:p14="http://schemas.microsoft.com/office/powerpoint/2010/main" val="3771837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 id="2147483738" r:id="rId56"/>
    <p:sldLayoutId id="2147483739" r:id="rId57"/>
    <p:sldLayoutId id="2147483740" r:id="rId58"/>
    <p:sldLayoutId id="2147483741" r:id="rId59"/>
    <p:sldLayoutId id="2147483742" r:id="rId60"/>
    <p:sldLayoutId id="2147483743" r:id="rId61"/>
    <p:sldLayoutId id="2147483744" r:id="rId62"/>
    <p:sldLayoutId id="2147483745" r:id="rId63"/>
    <p:sldLayoutId id="2147483746" r:id="rId64"/>
    <p:sldLayoutId id="2147483747" r:id="rId65"/>
    <p:sldLayoutId id="2147483748" r:id="rId66"/>
    <p:sldLayoutId id="2147483749" r:id="rId67"/>
  </p:sldLayoutIdLst>
  <p:txStyles>
    <p:titleStyle>
      <a:lvl1pPr algn="l" defTabSz="914400" rtl="0" eaLnBrk="1" latinLnBrk="0" hangingPunct="1">
        <a:lnSpc>
          <a:spcPct val="90000"/>
        </a:lnSpc>
        <a:spcBef>
          <a:spcPct val="0"/>
        </a:spcBef>
        <a:buNone/>
        <a:defRPr lang="nl-NL" sz="4400" b="1" kern="1200" dirty="0">
          <a:solidFill>
            <a:srgbClr val="056EAC"/>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blipFill>
          <a:blip r:embed="rId23"/>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55523" y="230189"/>
            <a:ext cx="11257061" cy="839787"/>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0" rIns="91440" bIns="324000" numCol="1" anchor="t" anchorCtr="0" compatLnSpc="1">
            <a:prstTxWarp prst="textNoShape">
              <a:avLst/>
            </a:prstTxWarp>
            <a:spAutoFit/>
          </a:bodyPr>
          <a:lstStyle/>
          <a:p>
            <a:pPr lvl="0"/>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1028" name="Tijdelijke aanduiding voor tekst 23"/>
          <p:cNvSpPr>
            <a:spLocks noGrp="1"/>
          </p:cNvSpPr>
          <p:nvPr>
            <p:ph type="body" idx="1"/>
          </p:nvPr>
        </p:nvSpPr>
        <p:spPr bwMode="auto">
          <a:xfrm>
            <a:off x="561600" y="1843200"/>
            <a:ext cx="11361584"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a:p>
            <a:pPr lvl="4"/>
            <a:endParaRPr lang="en-GB" dirty="0"/>
          </a:p>
        </p:txBody>
      </p:sp>
      <p:sp>
        <p:nvSpPr>
          <p:cNvPr id="4" name="Tijdelijke aanduiding voor dianummer 1"/>
          <p:cNvSpPr>
            <a:spLocks noGrp="1"/>
          </p:cNvSpPr>
          <p:nvPr>
            <p:ph type="sldNum" sz="quarter" idx="4"/>
          </p:nvPr>
        </p:nvSpPr>
        <p:spPr>
          <a:xfrm>
            <a:off x="11360576" y="6370465"/>
            <a:ext cx="624000" cy="164250"/>
          </a:xfrm>
          <a:prstGeom prst="rect">
            <a:avLst/>
          </a:prstGeom>
          <a:noFill/>
        </p:spPr>
        <p:txBody>
          <a:bodyPr wrap="square" tIns="0" rIns="36000" bIns="0" rtlCol="0">
            <a:noAutofit/>
          </a:bodyPr>
          <a:lstStyle>
            <a:lvl1pPr>
              <a:defRPr lang="nl-NL" sz="900" smtClean="0">
                <a:latin typeface="Verdana" pitchFamily="34" charset="0"/>
              </a:defRPr>
            </a:lvl1pPr>
          </a:lstStyle>
          <a:p>
            <a:pPr algn="r">
              <a:lnSpc>
                <a:spcPts val="1200"/>
              </a:lnSpc>
            </a:pPr>
            <a:fld id="{F25965E0-7062-474C-8671-DB3A3CE669B0}" type="slidenum">
              <a:rPr lang="en-GB" smtClean="0"/>
              <a:pPr algn="r">
                <a:lnSpc>
                  <a:spcPts val="1200"/>
                </a:lnSpc>
              </a:pPr>
              <a:t>‹nr.›</a:t>
            </a:fld>
            <a:endParaRPr lang="en-GB" dirty="0"/>
          </a:p>
        </p:txBody>
      </p:sp>
      <p:pic>
        <p:nvPicPr>
          <p:cNvPr id="2" name="Picture 1"/>
          <p:cNvPicPr>
            <a:picLocks/>
          </p:cNvPicPr>
          <p:nvPr userDrawn="1"/>
        </p:nvPicPr>
        <p:blipFill>
          <a:blip r:embed="rId24" cstate="email">
            <a:extLst>
              <a:ext uri="{28A0092B-C50C-407E-A947-70E740481C1C}">
                <a14:useLocalDpi xmlns:a14="http://schemas.microsoft.com/office/drawing/2010/main" val="0"/>
              </a:ext>
            </a:extLst>
          </a:blip>
          <a:stretch>
            <a:fillRect/>
          </a:stretch>
        </p:blipFill>
        <p:spPr bwMode="hidden">
          <a:xfrm>
            <a:off x="0" y="0"/>
            <a:ext cx="12192000" cy="6858000"/>
          </a:xfrm>
          <a:prstGeom prst="rect">
            <a:avLst/>
          </a:prstGeom>
        </p:spPr>
      </p:pic>
    </p:spTree>
    <p:extLst>
      <p:ext uri="{BB962C8B-B14F-4D97-AF65-F5344CB8AC3E}">
        <p14:creationId xmlns:p14="http://schemas.microsoft.com/office/powerpoint/2010/main" val="337291176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Lst>
  <p:hf hdr="0" ftr="0" dt="0"/>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Pr>
        <a:blipFill>
          <a:blip r:embed="rId27"/>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55523" y="230189"/>
            <a:ext cx="11257061" cy="839787"/>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0" rIns="91440" bIns="324000" numCol="1" anchor="t" anchorCtr="0" compatLnSpc="1">
            <a:prstTxWarp prst="textNoShape">
              <a:avLst/>
            </a:prstTxWarp>
            <a:spAutoFit/>
          </a:bodyPr>
          <a:lstStyle/>
          <a:p>
            <a:pPr lvl="0"/>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1028" name="Tijdelijke aanduiding voor tekst 23"/>
          <p:cNvSpPr>
            <a:spLocks noGrp="1"/>
          </p:cNvSpPr>
          <p:nvPr>
            <p:ph type="body" idx="1"/>
          </p:nvPr>
        </p:nvSpPr>
        <p:spPr bwMode="auto">
          <a:xfrm>
            <a:off x="561600" y="1843200"/>
            <a:ext cx="11361584"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a:p>
            <a:pPr lvl="4"/>
            <a:endParaRPr lang="en-GB" dirty="0"/>
          </a:p>
        </p:txBody>
      </p:sp>
      <p:sp>
        <p:nvSpPr>
          <p:cNvPr id="4" name="Tijdelijke aanduiding voor dianummer 1"/>
          <p:cNvSpPr>
            <a:spLocks noGrp="1"/>
          </p:cNvSpPr>
          <p:nvPr>
            <p:ph type="sldNum" sz="quarter" idx="4"/>
          </p:nvPr>
        </p:nvSpPr>
        <p:spPr>
          <a:xfrm>
            <a:off x="11360576" y="6370465"/>
            <a:ext cx="624000" cy="164250"/>
          </a:xfrm>
          <a:prstGeom prst="rect">
            <a:avLst/>
          </a:prstGeom>
          <a:noFill/>
        </p:spPr>
        <p:txBody>
          <a:bodyPr wrap="square" tIns="0" rIns="36000" bIns="0" rtlCol="0">
            <a:noAutofit/>
          </a:bodyPr>
          <a:lstStyle>
            <a:lvl1pPr>
              <a:defRPr lang="nl-NL" sz="900" smtClean="0">
                <a:latin typeface="Verdana" pitchFamily="34" charset="0"/>
              </a:defRPr>
            </a:lvl1pPr>
          </a:lstStyle>
          <a:p>
            <a:pPr algn="r">
              <a:lnSpc>
                <a:spcPts val="1200"/>
              </a:lnSpc>
            </a:pPr>
            <a:fld id="{F25965E0-7062-474C-8671-DB3A3CE669B0}" type="slidenum">
              <a:rPr lang="en-GB" smtClean="0"/>
              <a:pPr algn="r">
                <a:lnSpc>
                  <a:spcPts val="1200"/>
                </a:lnSpc>
              </a:pPr>
              <a:t>‹nr.›</a:t>
            </a:fld>
            <a:endParaRPr lang="en-GB" dirty="0"/>
          </a:p>
        </p:txBody>
      </p:sp>
      <p:pic>
        <p:nvPicPr>
          <p:cNvPr id="2" name="Picture 1"/>
          <p:cNvPicPr>
            <a:picLocks/>
          </p:cNvPicPr>
          <p:nvPr userDrawn="1"/>
        </p:nvPicPr>
        <p:blipFill>
          <a:blip r:embed="rId28" cstate="email">
            <a:extLst>
              <a:ext uri="{28A0092B-C50C-407E-A947-70E740481C1C}">
                <a14:useLocalDpi xmlns:a14="http://schemas.microsoft.com/office/drawing/2010/main" val="0"/>
              </a:ext>
            </a:extLst>
          </a:blip>
          <a:stretch>
            <a:fillRect/>
          </a:stretch>
        </p:blipFill>
        <p:spPr bwMode="hidden">
          <a:xfrm>
            <a:off x="0" y="0"/>
            <a:ext cx="12192000" cy="6858000"/>
          </a:xfrm>
          <a:prstGeom prst="rect">
            <a:avLst/>
          </a:prstGeom>
        </p:spPr>
      </p:pic>
    </p:spTree>
    <p:extLst>
      <p:ext uri="{BB962C8B-B14F-4D97-AF65-F5344CB8AC3E}">
        <p14:creationId xmlns:p14="http://schemas.microsoft.com/office/powerpoint/2010/main" val="138967363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Lst>
  <p:hf hdr="0" ftr="0" dt="0"/>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Pr>
        <a:blipFill>
          <a:blip r:embed="rId23"/>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55523" y="230189"/>
            <a:ext cx="11257061" cy="839787"/>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0" rIns="91440" bIns="324000" numCol="1" anchor="t" anchorCtr="0" compatLnSpc="1">
            <a:prstTxWarp prst="textNoShape">
              <a:avLst/>
            </a:prstTxWarp>
            <a:spAutoFit/>
          </a:bodyPr>
          <a:lstStyle/>
          <a:p>
            <a:pPr lvl="0"/>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1028" name="Tijdelijke aanduiding voor tekst 23"/>
          <p:cNvSpPr>
            <a:spLocks noGrp="1"/>
          </p:cNvSpPr>
          <p:nvPr>
            <p:ph type="body" idx="1"/>
          </p:nvPr>
        </p:nvSpPr>
        <p:spPr bwMode="auto">
          <a:xfrm>
            <a:off x="561600" y="1843200"/>
            <a:ext cx="11361584"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a:p>
            <a:pPr lvl="4"/>
            <a:endParaRPr lang="en-GB"/>
          </a:p>
        </p:txBody>
      </p:sp>
      <p:sp>
        <p:nvSpPr>
          <p:cNvPr id="4" name="Tijdelijke aanduiding voor dianummer 1"/>
          <p:cNvSpPr>
            <a:spLocks noGrp="1"/>
          </p:cNvSpPr>
          <p:nvPr>
            <p:ph type="sldNum" sz="quarter" idx="4"/>
          </p:nvPr>
        </p:nvSpPr>
        <p:spPr>
          <a:xfrm>
            <a:off x="11360576" y="6370465"/>
            <a:ext cx="624000" cy="164250"/>
          </a:xfrm>
          <a:prstGeom prst="rect">
            <a:avLst/>
          </a:prstGeom>
          <a:noFill/>
        </p:spPr>
        <p:txBody>
          <a:bodyPr wrap="square" tIns="0" rIns="36000" bIns="0" rtlCol="0">
            <a:noAutofit/>
          </a:bodyPr>
          <a:lstStyle>
            <a:lvl1pPr>
              <a:defRPr lang="nl-NL" sz="900" smtClean="0">
                <a:latin typeface="Verdana" pitchFamily="34" charset="0"/>
              </a:defRPr>
            </a:lvl1pPr>
          </a:lstStyle>
          <a:p>
            <a:pPr algn="r">
              <a:lnSpc>
                <a:spcPts val="1200"/>
              </a:lnSpc>
            </a:pPr>
            <a:fld id="{F25965E0-7062-474C-8671-DB3A3CE669B0}" type="slidenum">
              <a:rPr lang="en-GB" smtClean="0"/>
              <a:pPr algn="r">
                <a:lnSpc>
                  <a:spcPts val="1200"/>
                </a:lnSpc>
              </a:pPr>
              <a:t>‹nr.›</a:t>
            </a:fld>
            <a:endParaRPr lang="en-GB"/>
          </a:p>
        </p:txBody>
      </p:sp>
      <p:pic>
        <p:nvPicPr>
          <p:cNvPr id="2" name="Picture 1"/>
          <p:cNvPicPr>
            <a:picLocks/>
          </p:cNvPicPr>
          <p:nvPr/>
        </p:nvPicPr>
        <p:blipFill>
          <a:blip r:embed="rId24" cstate="email">
            <a:extLst>
              <a:ext uri="{28A0092B-C50C-407E-A947-70E740481C1C}">
                <a14:useLocalDpi xmlns:a14="http://schemas.microsoft.com/office/drawing/2010/main" val="0"/>
              </a:ext>
            </a:extLst>
          </a:blip>
          <a:stretch>
            <a:fillRect/>
          </a:stretch>
        </p:blipFill>
        <p:spPr bwMode="hidden">
          <a:xfrm>
            <a:off x="0" y="0"/>
            <a:ext cx="12192000" cy="6858000"/>
          </a:xfrm>
          <a:prstGeom prst="rect">
            <a:avLst/>
          </a:prstGeom>
        </p:spPr>
      </p:pic>
    </p:spTree>
    <p:extLst>
      <p:ext uri="{BB962C8B-B14F-4D97-AF65-F5344CB8AC3E}">
        <p14:creationId xmlns:p14="http://schemas.microsoft.com/office/powerpoint/2010/main" val="129630944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Lst>
  <p:hf hdr="0" ftr="0" dt="0"/>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
      <p:bgPr>
        <a:blipFill>
          <a:blip r:embed="rId23"/>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748800" y="225613"/>
            <a:ext cx="11107200" cy="705713"/>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18000" rIns="91440" bIns="180000" numCol="1" anchor="t" anchorCtr="0" compatLnSpc="1">
            <a:prstTxWarp prst="textNoShape">
              <a:avLst/>
            </a:prstTxWarp>
            <a:spAutoFit/>
          </a:bodyPr>
          <a:lstStyle/>
          <a:p>
            <a:pPr lvl="0"/>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1028" name="Tijdelijke aanduiding voor tekst 23"/>
          <p:cNvSpPr>
            <a:spLocks noGrp="1"/>
          </p:cNvSpPr>
          <p:nvPr>
            <p:ph type="body" idx="1"/>
          </p:nvPr>
        </p:nvSpPr>
        <p:spPr bwMode="auto">
          <a:xfrm>
            <a:off x="668757" y="1824000"/>
            <a:ext cx="11188809" cy="41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a:p>
            <a:pPr lvl="4"/>
            <a:endParaRPr lang="en-GB"/>
          </a:p>
        </p:txBody>
      </p:sp>
      <p:sp>
        <p:nvSpPr>
          <p:cNvPr id="4" name="Tijdelijke aanduiding voor dianummer 1"/>
          <p:cNvSpPr>
            <a:spLocks noGrp="1"/>
          </p:cNvSpPr>
          <p:nvPr>
            <p:ph type="sldNum" sz="quarter" idx="4"/>
          </p:nvPr>
        </p:nvSpPr>
        <p:spPr>
          <a:xfrm>
            <a:off x="11284800" y="6364800"/>
            <a:ext cx="624000" cy="164251"/>
          </a:xfrm>
          <a:prstGeom prst="rect">
            <a:avLst/>
          </a:prstGeom>
          <a:noFill/>
        </p:spPr>
        <p:txBody>
          <a:bodyPr wrap="square" tIns="0" rIns="36000" bIns="0" rtlCol="0">
            <a:noAutofit/>
          </a:bodyPr>
          <a:lstStyle>
            <a:lvl1pPr>
              <a:lnSpc>
                <a:spcPts val="1200"/>
              </a:lnSpc>
              <a:defRPr lang="nl-NL" sz="1067" smtClean="0">
                <a:latin typeface="Verdana" pitchFamily="34" charset="0"/>
              </a:defRPr>
            </a:lvl1pPr>
          </a:lstStyle>
          <a:p>
            <a:pPr algn="r"/>
            <a:fld id="{F25965E0-7062-474C-8671-DB3A3CE669B0}" type="slidenum">
              <a:rPr lang="nl-NL" smtClean="0"/>
              <a:pPr algn="r"/>
              <a:t>‹nr.›</a:t>
            </a:fld>
            <a:endParaRPr lang="nl-NL"/>
          </a:p>
        </p:txBody>
      </p:sp>
      <p:pic>
        <p:nvPicPr>
          <p:cNvPr id="3" name="Picture 2">
            <a:extLst>
              <a:ext uri="{FF2B5EF4-FFF2-40B4-BE49-F238E27FC236}">
                <a16:creationId xmlns:a16="http://schemas.microsoft.com/office/drawing/2014/main" xmlns="" id="{9F2CD902-572D-4932-B485-CBCB7ED39CB0}"/>
              </a:ext>
            </a:extLst>
          </p:cNvPr>
          <p:cNvPicPr>
            <a:picLocks/>
          </p:cNvPicPr>
          <p:nvPr userDrawn="1"/>
        </p:nvPicPr>
        <p:blipFill>
          <a:blip r:embed="rId24"/>
          <a:stretch>
            <a:fillRect/>
          </a:stretch>
        </p:blipFill>
        <p:spPr bwMode="hidden">
          <a:xfrm>
            <a:off x="0" y="0"/>
            <a:ext cx="12192000" cy="6858000"/>
          </a:xfrm>
          <a:prstGeom prst="rect">
            <a:avLst/>
          </a:prstGeom>
        </p:spPr>
      </p:pic>
    </p:spTree>
    <p:extLst>
      <p:ext uri="{BB962C8B-B14F-4D97-AF65-F5344CB8AC3E}">
        <p14:creationId xmlns:p14="http://schemas.microsoft.com/office/powerpoint/2010/main" val="170778739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Lst>
  <p:hf hdr="0" ftr="0" dt="0"/>
  <p:txStyles>
    <p:titleStyle>
      <a:lvl1pPr algn="l" rtl="0" fontAlgn="base">
        <a:lnSpc>
          <a:spcPts val="4267"/>
        </a:lnSpc>
        <a:spcBef>
          <a:spcPct val="0"/>
        </a:spcBef>
        <a:spcAft>
          <a:spcPct val="0"/>
        </a:spcAft>
        <a:defRPr sz="3467" kern="1200">
          <a:solidFill>
            <a:schemeClr val="bg2"/>
          </a:solidFill>
          <a:latin typeface="Verdana" pitchFamily="34" charset="0"/>
          <a:ea typeface="+mj-ea"/>
          <a:cs typeface="+mj-cs"/>
        </a:defRPr>
      </a:lvl1pPr>
      <a:lvl2pPr algn="l" rtl="0" fontAlgn="base">
        <a:lnSpc>
          <a:spcPts val="5333"/>
        </a:lnSpc>
        <a:spcBef>
          <a:spcPct val="0"/>
        </a:spcBef>
        <a:spcAft>
          <a:spcPct val="0"/>
        </a:spcAft>
        <a:defRPr sz="4267">
          <a:solidFill>
            <a:schemeClr val="bg1"/>
          </a:solidFill>
          <a:latin typeface="Verdana" pitchFamily="34" charset="0"/>
        </a:defRPr>
      </a:lvl2pPr>
      <a:lvl3pPr algn="l" rtl="0" fontAlgn="base">
        <a:lnSpc>
          <a:spcPts val="5333"/>
        </a:lnSpc>
        <a:spcBef>
          <a:spcPct val="0"/>
        </a:spcBef>
        <a:spcAft>
          <a:spcPct val="0"/>
        </a:spcAft>
        <a:defRPr sz="4267">
          <a:solidFill>
            <a:schemeClr val="bg1"/>
          </a:solidFill>
          <a:latin typeface="Verdana" pitchFamily="34" charset="0"/>
        </a:defRPr>
      </a:lvl3pPr>
      <a:lvl4pPr algn="l" rtl="0" fontAlgn="base">
        <a:lnSpc>
          <a:spcPts val="5333"/>
        </a:lnSpc>
        <a:spcBef>
          <a:spcPct val="0"/>
        </a:spcBef>
        <a:spcAft>
          <a:spcPct val="0"/>
        </a:spcAft>
        <a:defRPr sz="4267">
          <a:solidFill>
            <a:schemeClr val="bg1"/>
          </a:solidFill>
          <a:latin typeface="Verdana" pitchFamily="34" charset="0"/>
        </a:defRPr>
      </a:lvl4pPr>
      <a:lvl5pPr algn="l" rtl="0" fontAlgn="base">
        <a:lnSpc>
          <a:spcPts val="5333"/>
        </a:lnSpc>
        <a:spcBef>
          <a:spcPct val="0"/>
        </a:spcBef>
        <a:spcAft>
          <a:spcPct val="0"/>
        </a:spcAft>
        <a:defRPr sz="4267">
          <a:solidFill>
            <a:schemeClr val="bg1"/>
          </a:solidFill>
          <a:latin typeface="Verdana" pitchFamily="34" charset="0"/>
        </a:defRPr>
      </a:lvl5pPr>
      <a:lvl6pPr marL="609585" algn="l" rtl="0" fontAlgn="base">
        <a:lnSpc>
          <a:spcPts val="5333"/>
        </a:lnSpc>
        <a:spcBef>
          <a:spcPct val="0"/>
        </a:spcBef>
        <a:spcAft>
          <a:spcPct val="0"/>
        </a:spcAft>
        <a:defRPr sz="4267">
          <a:solidFill>
            <a:schemeClr val="bg1"/>
          </a:solidFill>
          <a:latin typeface="Verdana" pitchFamily="34" charset="0"/>
        </a:defRPr>
      </a:lvl6pPr>
      <a:lvl7pPr marL="1219170" algn="l" rtl="0" fontAlgn="base">
        <a:lnSpc>
          <a:spcPts val="5333"/>
        </a:lnSpc>
        <a:spcBef>
          <a:spcPct val="0"/>
        </a:spcBef>
        <a:spcAft>
          <a:spcPct val="0"/>
        </a:spcAft>
        <a:defRPr sz="4267">
          <a:solidFill>
            <a:schemeClr val="bg1"/>
          </a:solidFill>
          <a:latin typeface="Verdana" pitchFamily="34" charset="0"/>
        </a:defRPr>
      </a:lvl7pPr>
      <a:lvl8pPr marL="1828754" algn="l" rtl="0" fontAlgn="base">
        <a:lnSpc>
          <a:spcPts val="5333"/>
        </a:lnSpc>
        <a:spcBef>
          <a:spcPct val="0"/>
        </a:spcBef>
        <a:spcAft>
          <a:spcPct val="0"/>
        </a:spcAft>
        <a:defRPr sz="4267">
          <a:solidFill>
            <a:schemeClr val="bg1"/>
          </a:solidFill>
          <a:latin typeface="Verdana" pitchFamily="34" charset="0"/>
        </a:defRPr>
      </a:lvl8pPr>
      <a:lvl9pPr marL="2438339" algn="l" rtl="0" fontAlgn="base">
        <a:lnSpc>
          <a:spcPts val="5333"/>
        </a:lnSpc>
        <a:spcBef>
          <a:spcPct val="0"/>
        </a:spcBef>
        <a:spcAft>
          <a:spcPct val="0"/>
        </a:spcAft>
        <a:defRPr sz="4267">
          <a:solidFill>
            <a:schemeClr val="bg1"/>
          </a:solidFill>
          <a:latin typeface="Verdana" pitchFamily="34" charset="0"/>
        </a:defRPr>
      </a:lvl9pPr>
    </p:titleStyle>
    <p:bodyStyle>
      <a:lvl1pPr marL="336542" indent="-336542" algn="l" rtl="0" fontAlgn="base">
        <a:lnSpc>
          <a:spcPts val="3200"/>
        </a:lnSpc>
        <a:spcBef>
          <a:spcPts val="1467"/>
        </a:spcBef>
        <a:spcAft>
          <a:spcPct val="0"/>
        </a:spcAft>
        <a:buClr>
          <a:schemeClr val="bg2"/>
        </a:buClr>
        <a:buSzPct val="140000"/>
        <a:buFont typeface="Wingdings" pitchFamily="2" charset="2"/>
        <a:buChar char="§"/>
        <a:defRPr sz="2400" kern="1200">
          <a:solidFill>
            <a:schemeClr val="bg2"/>
          </a:solidFill>
          <a:latin typeface="Verdana" pitchFamily="34" charset="0"/>
          <a:ea typeface="+mn-ea"/>
          <a:cs typeface="+mn-cs"/>
        </a:defRPr>
      </a:lvl1pPr>
      <a:lvl2pPr marL="1310185" indent="-380990" algn="l" rtl="0" fontAlgn="base">
        <a:lnSpc>
          <a:spcPts val="3200"/>
        </a:lnSpc>
        <a:spcBef>
          <a:spcPts val="1200"/>
        </a:spcBef>
        <a:spcAft>
          <a:spcPct val="0"/>
        </a:spcAft>
        <a:buClr>
          <a:schemeClr val="bg2"/>
        </a:buClr>
        <a:buSzPct val="115000"/>
        <a:buFont typeface="Verdana" pitchFamily="34" charset="0"/>
        <a:buChar char="●"/>
        <a:defRPr sz="2400" kern="1200">
          <a:solidFill>
            <a:schemeClr val="bg2"/>
          </a:solidFill>
          <a:latin typeface="Verdana" pitchFamily="34" charset="0"/>
          <a:ea typeface="+mn-ea"/>
          <a:cs typeface="+mn-cs"/>
        </a:defRPr>
      </a:lvl2pPr>
      <a:lvl3pPr marL="2506071" indent="-425440" algn="l" rtl="0" fontAlgn="base">
        <a:lnSpc>
          <a:spcPts val="3200"/>
        </a:lnSpc>
        <a:spcBef>
          <a:spcPts val="1200"/>
        </a:spcBef>
        <a:spcAft>
          <a:spcPct val="0"/>
        </a:spcAft>
        <a:buSzPct val="115000"/>
        <a:buFont typeface="Verdana" pitchFamily="34" charset="0"/>
        <a:buChar char="●"/>
        <a:defRPr sz="2400" kern="1200">
          <a:solidFill>
            <a:schemeClr val="bg2"/>
          </a:solidFill>
          <a:latin typeface="Verdana" pitchFamily="34" charset="0"/>
          <a:ea typeface="+mn-ea"/>
          <a:cs typeface="+mn-cs"/>
        </a:defRPr>
      </a:lvl3pPr>
      <a:lvl4pPr marL="3589777" indent="-480472" algn="l" rtl="0" fontAlgn="base">
        <a:lnSpc>
          <a:spcPts val="3200"/>
        </a:lnSpc>
        <a:spcBef>
          <a:spcPts val="1200"/>
        </a:spcBef>
        <a:spcAft>
          <a:spcPct val="0"/>
        </a:spcAft>
        <a:buSzPct val="115000"/>
        <a:buFont typeface="Verdana" pitchFamily="34" charset="0"/>
        <a:buChar char="●"/>
        <a:defRPr sz="2400" kern="1200" baseline="0">
          <a:solidFill>
            <a:schemeClr val="bg2"/>
          </a:solidFill>
          <a:latin typeface="Verdana" pitchFamily="34" charset="0"/>
          <a:ea typeface="+mn-ea"/>
          <a:cs typeface="+mn-cs"/>
        </a:defRPr>
      </a:lvl4pPr>
      <a:lvl5pPr marL="4540137" indent="-469888" algn="l" rtl="0" fontAlgn="base">
        <a:lnSpc>
          <a:spcPts val="3200"/>
        </a:lnSpc>
        <a:spcBef>
          <a:spcPts val="1200"/>
        </a:spcBef>
        <a:spcAft>
          <a:spcPct val="0"/>
        </a:spcAft>
        <a:buSzPct val="115000"/>
        <a:buFont typeface="Verdana" pitchFamily="34" charset="0"/>
        <a:buChar char="●"/>
        <a:defRPr sz="2400" kern="1200">
          <a:solidFill>
            <a:schemeClr val="bg2"/>
          </a:solidFill>
          <a:latin typeface="Verdana"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5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5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5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4.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0.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5343" y="380847"/>
            <a:ext cx="10862973" cy="1304611"/>
          </a:xfrm>
        </p:spPr>
        <p:txBody>
          <a:bodyPr/>
          <a:lstStyle/>
          <a:p>
            <a:r>
              <a:rPr lang="nl-NL" dirty="0"/>
              <a:t>Optimalisatie van tijdstip van </a:t>
            </a:r>
            <a:r>
              <a:rPr lang="nl-NL" dirty="0" err="1"/>
              <a:t>bijbemesten</a:t>
            </a:r>
            <a:r>
              <a:rPr lang="nl-NL" dirty="0"/>
              <a:t>: mogelijkheden techniek</a:t>
            </a:r>
            <a:endParaRPr lang="en-GB" dirty="0"/>
          </a:p>
        </p:txBody>
      </p:sp>
      <p:sp>
        <p:nvSpPr>
          <p:cNvPr id="5" name="Tijdelijke aanduiding voor tekst 4"/>
          <p:cNvSpPr>
            <a:spLocks noGrp="1"/>
          </p:cNvSpPr>
          <p:nvPr>
            <p:ph type="body" sz="quarter" idx="18"/>
          </p:nvPr>
        </p:nvSpPr>
        <p:spPr>
          <a:xfrm>
            <a:off x="635343" y="1948355"/>
            <a:ext cx="11373070" cy="870779"/>
          </a:xfrm>
        </p:spPr>
        <p:txBody>
          <a:bodyPr/>
          <a:lstStyle/>
          <a:p>
            <a:r>
              <a:rPr lang="nl-NL" dirty="0"/>
              <a:t>Jos Tielen, onderzoeker Precisielandbouw Wageningen Plant Research</a:t>
            </a:r>
          </a:p>
          <a:p>
            <a:r>
              <a:rPr lang="nl-NL" dirty="0"/>
              <a:t>20 januari 2023</a:t>
            </a:r>
          </a:p>
          <a:p>
            <a:endParaRPr lang="nl-NL" dirty="0"/>
          </a:p>
        </p:txBody>
      </p:sp>
      <p:pic>
        <p:nvPicPr>
          <p:cNvPr id="4" name="Picture Placeholder 3"/>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a:stretch>
            <a:fillRect/>
          </a:stretch>
        </p:blipFill>
        <p:spPr>
          <a:xfrm>
            <a:off x="6533052" y="3332170"/>
            <a:ext cx="2889843" cy="2631350"/>
          </a:xfrm>
        </p:spPr>
      </p:pic>
      <p:pic>
        <p:nvPicPr>
          <p:cNvPr id="10" name="Picture Placeholder 8"/>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83469" y="3481954"/>
            <a:ext cx="2718581" cy="2481566"/>
          </a:xfrm>
          <a:prstGeom prst="ellipse">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AutoShape 2" descr="Image result for Farmers weekly Using Data &amp; Tech"/>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4" name="Picture Placeholder 23">
            <a:extLst>
              <a:ext uri="{FF2B5EF4-FFF2-40B4-BE49-F238E27FC236}">
                <a16:creationId xmlns:a16="http://schemas.microsoft.com/office/drawing/2014/main" xmlns="" id="{C8FA8E43-9DBB-48C3-8214-687670BBDBF3}"/>
              </a:ext>
            </a:extLst>
          </p:cNvPr>
          <p:cNvPicPr>
            <a:picLocks noGrp="1" noChangeAspect="1"/>
          </p:cNvPicPr>
          <p:nvPr>
            <p:ph type="pic" sz="quarter" idx="15"/>
          </p:nvPr>
        </p:nvPicPr>
        <p:blipFill>
          <a:blip r:embed="rId5" cstate="email">
            <a:extLst>
              <a:ext uri="{28A0092B-C50C-407E-A947-70E740481C1C}">
                <a14:useLocalDpi xmlns:a14="http://schemas.microsoft.com/office/drawing/2010/main" val="0"/>
              </a:ext>
            </a:extLst>
          </a:blip>
          <a:srcRect/>
          <a:stretch>
            <a:fillRect/>
          </a:stretch>
        </p:blipFill>
        <p:spPr>
          <a:xfrm>
            <a:off x="635343" y="3329415"/>
            <a:ext cx="3530600" cy="2647950"/>
          </a:xfrm>
        </p:spPr>
      </p:pic>
      <p:pic>
        <p:nvPicPr>
          <p:cNvPr id="28" name="Picture Placeholder 27">
            <a:extLst>
              <a:ext uri="{FF2B5EF4-FFF2-40B4-BE49-F238E27FC236}">
                <a16:creationId xmlns:a16="http://schemas.microsoft.com/office/drawing/2014/main" xmlns="" id="{3D99E1C2-DB8E-45D0-8252-9050A8AAC7EA}"/>
              </a:ext>
            </a:extLst>
          </p:cNvPr>
          <p:cNvPicPr>
            <a:picLocks noGrp="1" noChangeAspect="1"/>
          </p:cNvPicPr>
          <p:nvPr>
            <p:ph type="pic" sz="quarter" idx="19"/>
          </p:nvPr>
        </p:nvPicPr>
        <p:blipFill>
          <a:blip r:embed="rId6" cstate="email">
            <a:extLst>
              <a:ext uri="{28A0092B-C50C-407E-A947-70E740481C1C}">
                <a14:useLocalDpi xmlns:a14="http://schemas.microsoft.com/office/drawing/2010/main" val="0"/>
              </a:ext>
            </a:extLst>
          </a:blip>
          <a:srcRect/>
          <a:stretch>
            <a:fillRect/>
          </a:stretch>
        </p:blipFill>
        <p:spPr>
          <a:xfrm>
            <a:off x="9052513" y="3307559"/>
            <a:ext cx="2889844" cy="2647950"/>
          </a:xfrm>
        </p:spPr>
      </p:pic>
    </p:spTree>
    <p:extLst>
      <p:ext uri="{BB962C8B-B14F-4D97-AF65-F5344CB8AC3E}">
        <p14:creationId xmlns:p14="http://schemas.microsoft.com/office/powerpoint/2010/main" val="2028562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5F32E80-D948-4E25-A218-E03462290C12}"/>
              </a:ext>
            </a:extLst>
          </p:cNvPr>
          <p:cNvSpPr>
            <a:spLocks noGrp="1"/>
          </p:cNvSpPr>
          <p:nvPr>
            <p:ph type="sldNum" sz="quarter" idx="10"/>
          </p:nvPr>
        </p:nvSpPr>
        <p:spPr>
          <a:xfrm>
            <a:off x="11284800" y="6364800"/>
            <a:ext cx="520064" cy="120075"/>
          </a:xfrm>
        </p:spPr>
        <p:txBody>
          <a:bodyPr/>
          <a:lstStyle/>
          <a:p>
            <a:pPr algn="r" defTabSz="1219170" fontAlgn="base">
              <a:spcBef>
                <a:spcPct val="0"/>
              </a:spcBef>
              <a:spcAft>
                <a:spcPct val="0"/>
              </a:spcAft>
            </a:pPr>
            <a:fld id="{F25965E0-7062-474C-8671-DB3A3CE669B0}" type="slidenum">
              <a:rPr lang="en-GB">
                <a:solidFill>
                  <a:srgbClr val="005172"/>
                </a:solidFill>
              </a:rPr>
              <a:pPr algn="r" defTabSz="1219170" fontAlgn="base">
                <a:spcBef>
                  <a:spcPct val="0"/>
                </a:spcBef>
                <a:spcAft>
                  <a:spcPct val="0"/>
                </a:spcAft>
              </a:pPr>
              <a:t>10</a:t>
            </a:fld>
            <a:endParaRPr lang="en-GB">
              <a:solidFill>
                <a:srgbClr val="005172"/>
              </a:solidFill>
            </a:endParaRPr>
          </a:p>
        </p:txBody>
      </p:sp>
      <p:pic>
        <p:nvPicPr>
          <p:cNvPr id="8" name="Picture 7">
            <a:extLst>
              <a:ext uri="{FF2B5EF4-FFF2-40B4-BE49-F238E27FC236}">
                <a16:creationId xmlns:a16="http://schemas.microsoft.com/office/drawing/2014/main" xmlns="" id="{51F4AA64-989D-4586-841B-2DBB499170F9}"/>
              </a:ext>
            </a:extLst>
          </p:cNvPr>
          <p:cNvPicPr>
            <a:picLocks noChangeAspect="1"/>
          </p:cNvPicPr>
          <p:nvPr/>
        </p:nvPicPr>
        <p:blipFill>
          <a:blip r:embed="rId3"/>
          <a:stretch>
            <a:fillRect/>
          </a:stretch>
        </p:blipFill>
        <p:spPr>
          <a:xfrm>
            <a:off x="1" y="30737"/>
            <a:ext cx="12136999" cy="6863460"/>
          </a:xfrm>
          <a:prstGeom prst="rect">
            <a:avLst/>
          </a:prstGeom>
          <a:ln>
            <a:solidFill>
              <a:schemeClr val="accent6"/>
            </a:solidFill>
          </a:ln>
        </p:spPr>
      </p:pic>
      <p:sp>
        <p:nvSpPr>
          <p:cNvPr id="9" name="Oval 8">
            <a:extLst>
              <a:ext uri="{FF2B5EF4-FFF2-40B4-BE49-F238E27FC236}">
                <a16:creationId xmlns:a16="http://schemas.microsoft.com/office/drawing/2014/main" xmlns="" id="{B6492AE9-0810-46F2-A723-D3825D87A507}"/>
              </a:ext>
            </a:extLst>
          </p:cNvPr>
          <p:cNvSpPr/>
          <p:nvPr/>
        </p:nvSpPr>
        <p:spPr>
          <a:xfrm>
            <a:off x="972835" y="4803458"/>
            <a:ext cx="1844056" cy="626901"/>
          </a:xfrm>
          <a:prstGeom prst="ellipse">
            <a:avLst/>
          </a:pr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96000" numCol="1" spcCol="0" rtlCol="0" fromWordArt="0" anchor="ctr" anchorCtr="0" forceAA="0" compatLnSpc="1">
            <a:prstTxWarp prst="textNoShape">
              <a:avLst/>
            </a:prstTxWarp>
            <a:spAutoFit/>
          </a:bodyPr>
          <a:lstStyle/>
          <a:p>
            <a:pPr algn="ctr" defTabSz="1219170" fontAlgn="base">
              <a:spcBef>
                <a:spcPct val="0"/>
              </a:spcBef>
              <a:spcAft>
                <a:spcPct val="0"/>
              </a:spcAft>
            </a:pPr>
            <a:endParaRPr lang="en-GB" sz="1867">
              <a:solidFill>
                <a:srgbClr val="005172"/>
              </a:solidFill>
              <a:latin typeface="Verdana"/>
            </a:endParaRPr>
          </a:p>
        </p:txBody>
      </p:sp>
    </p:spTree>
    <p:extLst>
      <p:ext uri="{BB962C8B-B14F-4D97-AF65-F5344CB8AC3E}">
        <p14:creationId xmlns:p14="http://schemas.microsoft.com/office/powerpoint/2010/main" val="3935621867"/>
      </p:ext>
    </p:extLst>
  </p:cSld>
  <p:clrMapOvr>
    <a:masterClrMapping/>
  </p:clrMapOvr>
  <mc:AlternateContent xmlns:mc="http://schemas.openxmlformats.org/markup-compatibility/2006" xmlns:p14="http://schemas.microsoft.com/office/powerpoint/2010/main">
    <mc:Choice Requires="p14">
      <p:transition spd="slow" p14:dur="2000" advTm="37790"/>
    </mc:Choice>
    <mc:Fallback xmlns="">
      <p:transition spd="slow" advTm="3779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5F32E80-D948-4E25-A218-E03462290C12}"/>
              </a:ext>
            </a:extLst>
          </p:cNvPr>
          <p:cNvSpPr>
            <a:spLocks noGrp="1"/>
          </p:cNvSpPr>
          <p:nvPr>
            <p:ph type="sldNum" sz="quarter" idx="10"/>
          </p:nvPr>
        </p:nvSpPr>
        <p:spPr>
          <a:xfrm>
            <a:off x="11284800" y="6364800"/>
            <a:ext cx="520064" cy="120075"/>
          </a:xfrm>
        </p:spPr>
        <p:txBody>
          <a:bodyPr/>
          <a:lstStyle/>
          <a:p>
            <a:pPr algn="r" defTabSz="1219170" fontAlgn="base">
              <a:spcBef>
                <a:spcPct val="0"/>
              </a:spcBef>
              <a:spcAft>
                <a:spcPct val="0"/>
              </a:spcAft>
            </a:pPr>
            <a:fld id="{F25965E0-7062-474C-8671-DB3A3CE669B0}" type="slidenum">
              <a:rPr lang="en-GB">
                <a:solidFill>
                  <a:srgbClr val="005172"/>
                </a:solidFill>
              </a:rPr>
              <a:pPr algn="r" defTabSz="1219170" fontAlgn="base">
                <a:spcBef>
                  <a:spcPct val="0"/>
                </a:spcBef>
                <a:spcAft>
                  <a:spcPct val="0"/>
                </a:spcAft>
              </a:pPr>
              <a:t>11</a:t>
            </a:fld>
            <a:endParaRPr lang="en-GB">
              <a:solidFill>
                <a:srgbClr val="005172"/>
              </a:solidFill>
            </a:endParaRPr>
          </a:p>
        </p:txBody>
      </p:sp>
      <p:pic>
        <p:nvPicPr>
          <p:cNvPr id="9" name="Picture 8">
            <a:extLst>
              <a:ext uri="{FF2B5EF4-FFF2-40B4-BE49-F238E27FC236}">
                <a16:creationId xmlns:a16="http://schemas.microsoft.com/office/drawing/2014/main" xmlns="" id="{E098C125-47C4-43ED-B55F-6D4038ACF7DE}"/>
              </a:ext>
            </a:extLst>
          </p:cNvPr>
          <p:cNvPicPr>
            <a:picLocks noChangeAspect="1"/>
          </p:cNvPicPr>
          <p:nvPr/>
        </p:nvPicPr>
        <p:blipFill>
          <a:blip r:embed="rId3"/>
          <a:stretch>
            <a:fillRect/>
          </a:stretch>
        </p:blipFill>
        <p:spPr>
          <a:xfrm>
            <a:off x="1" y="-2"/>
            <a:ext cx="12079732" cy="6831076"/>
          </a:xfrm>
          <a:prstGeom prst="rect">
            <a:avLst/>
          </a:prstGeom>
          <a:ln>
            <a:solidFill>
              <a:schemeClr val="accent6"/>
            </a:solidFill>
          </a:ln>
        </p:spPr>
      </p:pic>
      <p:sp>
        <p:nvSpPr>
          <p:cNvPr id="2" name="TextBox 1">
            <a:extLst>
              <a:ext uri="{FF2B5EF4-FFF2-40B4-BE49-F238E27FC236}">
                <a16:creationId xmlns:a16="http://schemas.microsoft.com/office/drawing/2014/main" xmlns="" id="{2BD91001-CB0B-4AF6-B03E-4A344AF7D45A}"/>
              </a:ext>
            </a:extLst>
          </p:cNvPr>
          <p:cNvSpPr txBox="1"/>
          <p:nvPr/>
        </p:nvSpPr>
        <p:spPr>
          <a:xfrm>
            <a:off x="5798484" y="2134516"/>
            <a:ext cx="2665089" cy="372794"/>
          </a:xfrm>
          <a:prstGeom prst="rect">
            <a:avLst/>
          </a:prstGeom>
          <a:noFill/>
        </p:spPr>
        <p:txBody>
          <a:bodyPr wrap="none" rtlCol="0">
            <a:spAutoFit/>
          </a:bodyPr>
          <a:lstStyle/>
          <a:p>
            <a:pPr defTabSz="1219170" fontAlgn="base">
              <a:lnSpc>
                <a:spcPts val="2400"/>
              </a:lnSpc>
              <a:spcBef>
                <a:spcPct val="0"/>
              </a:spcBef>
              <a:spcAft>
                <a:spcPct val="0"/>
              </a:spcAft>
            </a:pPr>
            <a:r>
              <a:rPr lang="en-GB" sz="1867" dirty="0" err="1">
                <a:solidFill>
                  <a:srgbClr val="005172"/>
                </a:solidFill>
                <a:latin typeface="Verdana" pitchFamily="34" charset="0"/>
              </a:rPr>
              <a:t>Potentiële</a:t>
            </a:r>
            <a:r>
              <a:rPr lang="en-GB" sz="1867" dirty="0">
                <a:solidFill>
                  <a:srgbClr val="005172"/>
                </a:solidFill>
                <a:latin typeface="Verdana" pitchFamily="34" charset="0"/>
              </a:rPr>
              <a:t> </a:t>
            </a:r>
            <a:r>
              <a:rPr lang="en-GB" sz="1867" dirty="0" err="1">
                <a:solidFill>
                  <a:srgbClr val="005172"/>
                </a:solidFill>
                <a:latin typeface="Verdana" pitchFamily="34" charset="0"/>
              </a:rPr>
              <a:t>opbrengst</a:t>
            </a:r>
            <a:endParaRPr lang="en-GB" sz="1867" dirty="0">
              <a:solidFill>
                <a:srgbClr val="005172"/>
              </a:solidFill>
              <a:latin typeface="Verdana" pitchFamily="34" charset="0"/>
            </a:endParaRPr>
          </a:p>
        </p:txBody>
      </p:sp>
      <p:sp>
        <p:nvSpPr>
          <p:cNvPr id="10" name="TextBox 9">
            <a:extLst>
              <a:ext uri="{FF2B5EF4-FFF2-40B4-BE49-F238E27FC236}">
                <a16:creationId xmlns:a16="http://schemas.microsoft.com/office/drawing/2014/main" xmlns="" id="{67C92052-09D5-483D-90EE-2392353AD975}"/>
              </a:ext>
            </a:extLst>
          </p:cNvPr>
          <p:cNvSpPr txBox="1"/>
          <p:nvPr/>
        </p:nvSpPr>
        <p:spPr>
          <a:xfrm>
            <a:off x="9102716" y="3055882"/>
            <a:ext cx="2975495" cy="680571"/>
          </a:xfrm>
          <a:prstGeom prst="rect">
            <a:avLst/>
          </a:prstGeom>
          <a:noFill/>
        </p:spPr>
        <p:txBody>
          <a:bodyPr wrap="none" rtlCol="0">
            <a:spAutoFit/>
          </a:bodyPr>
          <a:lstStyle/>
          <a:p>
            <a:pPr defTabSz="1219170" fontAlgn="base">
              <a:lnSpc>
                <a:spcPts val="2400"/>
              </a:lnSpc>
              <a:spcBef>
                <a:spcPct val="0"/>
              </a:spcBef>
              <a:spcAft>
                <a:spcPct val="0"/>
              </a:spcAft>
            </a:pPr>
            <a:r>
              <a:rPr lang="en-GB" sz="1867" dirty="0">
                <a:solidFill>
                  <a:srgbClr val="005172"/>
                </a:solidFill>
                <a:latin typeface="Verdana" pitchFamily="34" charset="0"/>
              </a:rPr>
              <a:t>Water- and </a:t>
            </a:r>
            <a:r>
              <a:rPr lang="en-GB" sz="1867" dirty="0" err="1">
                <a:solidFill>
                  <a:srgbClr val="005172"/>
                </a:solidFill>
                <a:latin typeface="Verdana" pitchFamily="34" charset="0"/>
              </a:rPr>
              <a:t>stikstof</a:t>
            </a:r>
            <a:r>
              <a:rPr lang="en-GB" sz="1867" dirty="0">
                <a:solidFill>
                  <a:srgbClr val="005172"/>
                </a:solidFill>
                <a:latin typeface="Verdana" pitchFamily="34" charset="0"/>
              </a:rPr>
              <a:t>-</a:t>
            </a:r>
            <a:br>
              <a:rPr lang="en-GB" sz="1867" dirty="0">
                <a:solidFill>
                  <a:srgbClr val="005172"/>
                </a:solidFill>
                <a:latin typeface="Verdana" pitchFamily="34" charset="0"/>
              </a:rPr>
            </a:br>
            <a:r>
              <a:rPr lang="en-GB" sz="1867" dirty="0" err="1">
                <a:solidFill>
                  <a:srgbClr val="005172"/>
                </a:solidFill>
                <a:latin typeface="Verdana" pitchFamily="34" charset="0"/>
              </a:rPr>
              <a:t>gelimiteerde</a:t>
            </a:r>
            <a:r>
              <a:rPr lang="en-GB" sz="1867" dirty="0">
                <a:solidFill>
                  <a:srgbClr val="005172"/>
                </a:solidFill>
                <a:latin typeface="Verdana" pitchFamily="34" charset="0"/>
              </a:rPr>
              <a:t> </a:t>
            </a:r>
            <a:r>
              <a:rPr lang="en-GB" sz="1867" dirty="0" err="1">
                <a:solidFill>
                  <a:srgbClr val="005172"/>
                </a:solidFill>
                <a:latin typeface="Verdana" pitchFamily="34" charset="0"/>
              </a:rPr>
              <a:t>opbrengst</a:t>
            </a:r>
            <a:endParaRPr lang="en-GB" sz="1867" dirty="0">
              <a:solidFill>
                <a:srgbClr val="005172"/>
              </a:solidFill>
              <a:latin typeface="Verdana" pitchFamily="34" charset="0"/>
            </a:endParaRPr>
          </a:p>
        </p:txBody>
      </p:sp>
      <p:cxnSp>
        <p:nvCxnSpPr>
          <p:cNvPr id="11" name="Straight Arrow Connector 10">
            <a:extLst>
              <a:ext uri="{FF2B5EF4-FFF2-40B4-BE49-F238E27FC236}">
                <a16:creationId xmlns:a16="http://schemas.microsoft.com/office/drawing/2014/main" xmlns="" id="{D9702B77-E658-4058-98D5-EF4C8B756C38}"/>
              </a:ext>
            </a:extLst>
          </p:cNvPr>
          <p:cNvCxnSpPr/>
          <p:nvPr/>
        </p:nvCxnSpPr>
        <p:spPr>
          <a:xfrm>
            <a:off x="8456579" y="2336178"/>
            <a:ext cx="298315" cy="115193"/>
          </a:xfrm>
          <a:prstGeom prst="straightConnector1">
            <a:avLst/>
          </a:prstGeom>
          <a:ln w="158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8EB25843-5218-46CD-8562-683A69DC42D5}"/>
              </a:ext>
            </a:extLst>
          </p:cNvPr>
          <p:cNvCxnSpPr>
            <a:cxnSpLocks/>
            <a:stCxn id="10" idx="0"/>
          </p:cNvCxnSpPr>
          <p:nvPr/>
        </p:nvCxnSpPr>
        <p:spPr>
          <a:xfrm flipH="1" flipV="1">
            <a:off x="10376887" y="2947988"/>
            <a:ext cx="213577" cy="107894"/>
          </a:xfrm>
          <a:prstGeom prst="straightConnector1">
            <a:avLst/>
          </a:prstGeom>
          <a:ln w="158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339604"/>
      </p:ext>
    </p:extLst>
  </p:cSld>
  <p:clrMapOvr>
    <a:masterClrMapping/>
  </p:clrMapOvr>
  <mc:AlternateContent xmlns:mc="http://schemas.openxmlformats.org/markup-compatibility/2006" xmlns:p14="http://schemas.microsoft.com/office/powerpoint/2010/main">
    <mc:Choice Requires="p14">
      <p:transition spd="slow" p14:dur="2000" advTm="43792"/>
    </mc:Choice>
    <mc:Fallback xmlns="">
      <p:transition spd="slow" advTm="4379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5F32E80-D948-4E25-A218-E03462290C12}"/>
              </a:ext>
            </a:extLst>
          </p:cNvPr>
          <p:cNvSpPr>
            <a:spLocks noGrp="1"/>
          </p:cNvSpPr>
          <p:nvPr>
            <p:ph type="sldNum" sz="quarter" idx="10"/>
          </p:nvPr>
        </p:nvSpPr>
        <p:spPr>
          <a:xfrm>
            <a:off x="11284800" y="6364800"/>
            <a:ext cx="520064" cy="120075"/>
          </a:xfrm>
        </p:spPr>
        <p:txBody>
          <a:bodyPr/>
          <a:lstStyle/>
          <a:p>
            <a:pPr algn="r" defTabSz="1219170" fontAlgn="base">
              <a:spcBef>
                <a:spcPct val="0"/>
              </a:spcBef>
              <a:spcAft>
                <a:spcPct val="0"/>
              </a:spcAft>
            </a:pPr>
            <a:fld id="{F25965E0-7062-474C-8671-DB3A3CE669B0}" type="slidenum">
              <a:rPr lang="en-GB">
                <a:solidFill>
                  <a:srgbClr val="005172"/>
                </a:solidFill>
              </a:rPr>
              <a:pPr algn="r" defTabSz="1219170" fontAlgn="base">
                <a:spcBef>
                  <a:spcPct val="0"/>
                </a:spcBef>
                <a:spcAft>
                  <a:spcPct val="0"/>
                </a:spcAft>
              </a:pPr>
              <a:t>12</a:t>
            </a:fld>
            <a:endParaRPr lang="en-GB">
              <a:solidFill>
                <a:srgbClr val="005172"/>
              </a:solidFill>
            </a:endParaRPr>
          </a:p>
        </p:txBody>
      </p:sp>
      <p:pic>
        <p:nvPicPr>
          <p:cNvPr id="12" name="Picture 11">
            <a:extLst>
              <a:ext uri="{FF2B5EF4-FFF2-40B4-BE49-F238E27FC236}">
                <a16:creationId xmlns:a16="http://schemas.microsoft.com/office/drawing/2014/main" xmlns="" id="{C67F2741-03CF-458A-A7CA-071C8E4A3B02}"/>
              </a:ext>
            </a:extLst>
          </p:cNvPr>
          <p:cNvPicPr>
            <a:picLocks noChangeAspect="1"/>
          </p:cNvPicPr>
          <p:nvPr/>
        </p:nvPicPr>
        <p:blipFill>
          <a:blip r:embed="rId3"/>
          <a:stretch>
            <a:fillRect/>
          </a:stretch>
        </p:blipFill>
        <p:spPr>
          <a:xfrm>
            <a:off x="1" y="-2"/>
            <a:ext cx="12079732" cy="6831076"/>
          </a:xfrm>
          <a:prstGeom prst="rect">
            <a:avLst/>
          </a:prstGeom>
          <a:ln>
            <a:solidFill>
              <a:schemeClr val="accent6"/>
            </a:solidFill>
          </a:ln>
        </p:spPr>
      </p:pic>
      <p:sp>
        <p:nvSpPr>
          <p:cNvPr id="5" name="TextBox 4">
            <a:extLst>
              <a:ext uri="{FF2B5EF4-FFF2-40B4-BE49-F238E27FC236}">
                <a16:creationId xmlns:a16="http://schemas.microsoft.com/office/drawing/2014/main" xmlns="" id="{AE1CE0C7-99FD-4422-AE4E-04D23151A91D}"/>
              </a:ext>
            </a:extLst>
          </p:cNvPr>
          <p:cNvSpPr txBox="1"/>
          <p:nvPr/>
        </p:nvSpPr>
        <p:spPr>
          <a:xfrm>
            <a:off x="2823131" y="1938685"/>
            <a:ext cx="2453813" cy="372794"/>
          </a:xfrm>
          <a:prstGeom prst="rect">
            <a:avLst/>
          </a:prstGeom>
          <a:noFill/>
        </p:spPr>
        <p:txBody>
          <a:bodyPr wrap="none" rtlCol="0">
            <a:spAutoFit/>
          </a:bodyPr>
          <a:lstStyle/>
          <a:p>
            <a:pPr defTabSz="1219170" fontAlgn="base">
              <a:lnSpc>
                <a:spcPts val="2400"/>
              </a:lnSpc>
              <a:spcBef>
                <a:spcPct val="0"/>
              </a:spcBef>
              <a:spcAft>
                <a:spcPct val="0"/>
              </a:spcAft>
            </a:pPr>
            <a:r>
              <a:rPr lang="en-GB" sz="1867" dirty="0" err="1">
                <a:solidFill>
                  <a:srgbClr val="005172"/>
                </a:solidFill>
                <a:latin typeface="Verdana" pitchFamily="34" charset="0"/>
              </a:rPr>
              <a:t>Stikstof</a:t>
            </a:r>
            <a:r>
              <a:rPr lang="en-GB" sz="1867" dirty="0">
                <a:solidFill>
                  <a:srgbClr val="005172"/>
                </a:solidFill>
                <a:latin typeface="Verdana" pitchFamily="34" charset="0"/>
              </a:rPr>
              <a:t> </a:t>
            </a:r>
            <a:r>
              <a:rPr lang="en-GB" sz="1867" dirty="0" err="1">
                <a:solidFill>
                  <a:srgbClr val="005172"/>
                </a:solidFill>
                <a:latin typeface="Verdana" pitchFamily="34" charset="0"/>
              </a:rPr>
              <a:t>beperkend</a:t>
            </a:r>
            <a:endParaRPr lang="en-GB" sz="1867" dirty="0">
              <a:solidFill>
                <a:srgbClr val="005172"/>
              </a:solidFill>
              <a:latin typeface="Verdana" pitchFamily="34" charset="0"/>
            </a:endParaRPr>
          </a:p>
        </p:txBody>
      </p:sp>
      <p:cxnSp>
        <p:nvCxnSpPr>
          <p:cNvPr id="6" name="Straight Arrow Connector 5">
            <a:extLst>
              <a:ext uri="{FF2B5EF4-FFF2-40B4-BE49-F238E27FC236}">
                <a16:creationId xmlns:a16="http://schemas.microsoft.com/office/drawing/2014/main" xmlns="" id="{B3D29467-3531-4EEB-A071-80255986F8C2}"/>
              </a:ext>
            </a:extLst>
          </p:cNvPr>
          <p:cNvCxnSpPr>
            <a:cxnSpLocks/>
          </p:cNvCxnSpPr>
          <p:nvPr/>
        </p:nvCxnSpPr>
        <p:spPr>
          <a:xfrm>
            <a:off x="5481226" y="2140347"/>
            <a:ext cx="488433" cy="0"/>
          </a:xfrm>
          <a:prstGeom prst="straightConnector1">
            <a:avLst/>
          </a:prstGeom>
          <a:ln w="158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174523"/>
      </p:ext>
    </p:extLst>
  </p:cSld>
  <p:clrMapOvr>
    <a:masterClrMapping/>
  </p:clrMapOvr>
  <mc:AlternateContent xmlns:mc="http://schemas.openxmlformats.org/markup-compatibility/2006" xmlns:p14="http://schemas.microsoft.com/office/powerpoint/2010/main">
    <mc:Choice Requires="p14">
      <p:transition spd="slow" p14:dur="2000" advTm="14688"/>
    </mc:Choice>
    <mc:Fallback xmlns="">
      <p:transition spd="slow" advTm="1468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13070-46A9-48FB-8E64-E5F23B76E553}"/>
              </a:ext>
            </a:extLst>
          </p:cNvPr>
          <p:cNvSpPr>
            <a:spLocks noGrp="1"/>
          </p:cNvSpPr>
          <p:nvPr>
            <p:ph type="title"/>
          </p:nvPr>
        </p:nvSpPr>
        <p:spPr>
          <a:xfrm>
            <a:off x="655523" y="230189"/>
            <a:ext cx="11257061" cy="791650"/>
          </a:xfrm>
        </p:spPr>
        <p:txBody>
          <a:bodyPr/>
          <a:lstStyle/>
          <a:p>
            <a:r>
              <a:rPr lang="en-US" dirty="0" err="1"/>
              <a:t>Samenvattend</a:t>
            </a:r>
            <a:endParaRPr lang="en-GB" dirty="0"/>
          </a:p>
        </p:txBody>
      </p:sp>
      <p:sp>
        <p:nvSpPr>
          <p:cNvPr id="3" name="Text Placeholder 2">
            <a:extLst>
              <a:ext uri="{FF2B5EF4-FFF2-40B4-BE49-F238E27FC236}">
                <a16:creationId xmlns:a16="http://schemas.microsoft.com/office/drawing/2014/main" xmlns="" id="{25FE307B-5226-4D95-946C-CFFDFB77D92B}"/>
              </a:ext>
            </a:extLst>
          </p:cNvPr>
          <p:cNvSpPr>
            <a:spLocks noGrp="1"/>
          </p:cNvSpPr>
          <p:nvPr>
            <p:ph type="body" sz="quarter" idx="10"/>
          </p:nvPr>
        </p:nvSpPr>
        <p:spPr/>
        <p:txBody>
          <a:bodyPr/>
          <a:lstStyle/>
          <a:p>
            <a:r>
              <a:rPr lang="en-US" dirty="0"/>
              <a:t>Er </a:t>
            </a:r>
            <a:r>
              <a:rPr lang="en-US" dirty="0" err="1"/>
              <a:t>zijn</a:t>
            </a:r>
            <a:r>
              <a:rPr lang="en-US" dirty="0"/>
              <a:t> </a:t>
            </a:r>
            <a:r>
              <a:rPr lang="en-US" dirty="0" err="1"/>
              <a:t>mogelijkheden</a:t>
            </a:r>
            <a:r>
              <a:rPr lang="en-US" dirty="0"/>
              <a:t> om </a:t>
            </a:r>
            <a:r>
              <a:rPr lang="en-US" dirty="0" err="1"/>
              <a:t>stikstof</a:t>
            </a:r>
            <a:r>
              <a:rPr lang="en-US" dirty="0"/>
              <a:t> </a:t>
            </a:r>
            <a:r>
              <a:rPr lang="en-US" dirty="0" err="1"/>
              <a:t>beter</a:t>
            </a:r>
            <a:r>
              <a:rPr lang="en-US" dirty="0"/>
              <a:t> op het </a:t>
            </a:r>
            <a:r>
              <a:rPr lang="en-US" dirty="0" err="1"/>
              <a:t>juiste</a:t>
            </a:r>
            <a:r>
              <a:rPr lang="en-US" dirty="0"/>
              <a:t> moment toe </a:t>
            </a:r>
            <a:r>
              <a:rPr lang="en-US" dirty="0" err="1"/>
              <a:t>te</a:t>
            </a:r>
            <a:r>
              <a:rPr lang="en-US" dirty="0"/>
              <a:t> </a:t>
            </a:r>
            <a:r>
              <a:rPr lang="en-US" dirty="0" err="1"/>
              <a:t>passen</a:t>
            </a:r>
            <a:endParaRPr lang="en-US" dirty="0"/>
          </a:p>
          <a:p>
            <a:r>
              <a:rPr lang="en-US" dirty="0" err="1"/>
              <a:t>Reflectiemetingen</a:t>
            </a:r>
            <a:r>
              <a:rPr lang="en-US" dirty="0"/>
              <a:t> in </a:t>
            </a:r>
            <a:r>
              <a:rPr lang="en-US" dirty="0" err="1"/>
              <a:t>combinatie</a:t>
            </a:r>
            <a:r>
              <a:rPr lang="en-US" dirty="0"/>
              <a:t> met </a:t>
            </a:r>
            <a:r>
              <a:rPr lang="en-US" dirty="0" err="1"/>
              <a:t>gewasgroeimodellen</a:t>
            </a:r>
            <a:r>
              <a:rPr lang="en-US" dirty="0"/>
              <a:t> </a:t>
            </a:r>
            <a:r>
              <a:rPr lang="en-US" dirty="0" err="1"/>
              <a:t>geven</a:t>
            </a:r>
            <a:r>
              <a:rPr lang="en-US" dirty="0"/>
              <a:t> de </a:t>
            </a:r>
            <a:r>
              <a:rPr lang="en-US" dirty="0" err="1"/>
              <a:t>stikstofbehoefte</a:t>
            </a:r>
            <a:r>
              <a:rPr lang="en-US" dirty="0"/>
              <a:t> </a:t>
            </a:r>
            <a:r>
              <a:rPr lang="en-US" dirty="0" err="1"/>
              <a:t>goed</a:t>
            </a:r>
            <a:r>
              <a:rPr lang="en-US" dirty="0"/>
              <a:t> </a:t>
            </a:r>
            <a:r>
              <a:rPr lang="en-US" dirty="0" err="1"/>
              <a:t>weer</a:t>
            </a:r>
            <a:endParaRPr lang="en-US" dirty="0"/>
          </a:p>
          <a:p>
            <a:pPr lvl="1"/>
            <a:r>
              <a:rPr lang="en-US" dirty="0" err="1"/>
              <a:t>Belangrijk</a:t>
            </a:r>
            <a:r>
              <a:rPr lang="en-US" dirty="0"/>
              <a:t> om de </a:t>
            </a:r>
            <a:r>
              <a:rPr lang="en-US" dirty="0" err="1"/>
              <a:t>streefopbrengst</a:t>
            </a:r>
            <a:r>
              <a:rPr lang="en-US" dirty="0"/>
              <a:t> </a:t>
            </a:r>
            <a:r>
              <a:rPr lang="en-US" dirty="0" err="1"/>
              <a:t>realistisch</a:t>
            </a:r>
            <a:r>
              <a:rPr lang="en-US" dirty="0"/>
              <a:t> </a:t>
            </a:r>
            <a:r>
              <a:rPr lang="en-US" dirty="0" err="1"/>
              <a:t>neer</a:t>
            </a:r>
            <a:r>
              <a:rPr lang="en-US" dirty="0"/>
              <a:t> </a:t>
            </a:r>
            <a:r>
              <a:rPr lang="en-US" dirty="0" err="1"/>
              <a:t>te</a:t>
            </a:r>
            <a:r>
              <a:rPr lang="en-US" dirty="0"/>
              <a:t> </a:t>
            </a:r>
            <a:r>
              <a:rPr lang="en-US" dirty="0" err="1"/>
              <a:t>zetten</a:t>
            </a:r>
            <a:endParaRPr lang="en-US" dirty="0"/>
          </a:p>
          <a:p>
            <a:r>
              <a:rPr lang="en-US" dirty="0"/>
              <a:t>Maar </a:t>
            </a:r>
            <a:r>
              <a:rPr lang="en-US" dirty="0" err="1"/>
              <a:t>ook</a:t>
            </a:r>
            <a:r>
              <a:rPr lang="en-US" dirty="0"/>
              <a:t> </a:t>
            </a:r>
            <a:r>
              <a:rPr lang="en-US" dirty="0" err="1"/>
              <a:t>boerengevoel</a:t>
            </a:r>
            <a:r>
              <a:rPr lang="en-US" dirty="0"/>
              <a:t> </a:t>
            </a:r>
            <a:r>
              <a:rPr lang="en-US" dirty="0" err="1"/>
              <a:t>blijft</a:t>
            </a:r>
            <a:r>
              <a:rPr lang="en-US" dirty="0"/>
              <a:t> </a:t>
            </a:r>
            <a:r>
              <a:rPr lang="en-US" dirty="0" err="1"/>
              <a:t>belangrijk</a:t>
            </a:r>
            <a:r>
              <a:rPr lang="en-US" dirty="0"/>
              <a:t>:</a:t>
            </a:r>
          </a:p>
          <a:p>
            <a:pPr lvl="1"/>
            <a:r>
              <a:rPr lang="en-US" dirty="0" err="1"/>
              <a:t>Bv</a:t>
            </a:r>
            <a:r>
              <a:rPr lang="en-US" dirty="0"/>
              <a:t>. 2018: </a:t>
            </a:r>
            <a:r>
              <a:rPr lang="en-US" dirty="0" err="1"/>
              <a:t>droge</a:t>
            </a:r>
            <a:r>
              <a:rPr lang="en-US" dirty="0"/>
              <a:t> </a:t>
            </a:r>
            <a:r>
              <a:rPr lang="en-US" dirty="0" err="1"/>
              <a:t>zomer</a:t>
            </a:r>
            <a:r>
              <a:rPr lang="en-US" dirty="0"/>
              <a:t>, op </a:t>
            </a:r>
            <a:r>
              <a:rPr lang="en-US" dirty="0" err="1"/>
              <a:t>dat</a:t>
            </a:r>
            <a:r>
              <a:rPr lang="en-US" dirty="0"/>
              <a:t> moment </a:t>
            </a:r>
            <a:r>
              <a:rPr lang="en-US" dirty="0" err="1"/>
              <a:t>bijmesten</a:t>
            </a:r>
            <a:r>
              <a:rPr lang="en-US" dirty="0"/>
              <a:t> had </a:t>
            </a:r>
            <a:r>
              <a:rPr lang="en-US" dirty="0" err="1"/>
              <a:t>geen</a:t>
            </a:r>
            <a:r>
              <a:rPr lang="en-US" dirty="0"/>
              <a:t> zin</a:t>
            </a:r>
          </a:p>
          <a:p>
            <a:r>
              <a:rPr lang="en-US" dirty="0" err="1"/>
              <a:t>Voor</a:t>
            </a:r>
            <a:r>
              <a:rPr lang="en-US" dirty="0"/>
              <a:t> de </a:t>
            </a:r>
            <a:r>
              <a:rPr lang="en-US" dirty="0" err="1"/>
              <a:t>toekomst</a:t>
            </a:r>
            <a:r>
              <a:rPr lang="en-US" dirty="0"/>
              <a:t>: </a:t>
            </a:r>
            <a:r>
              <a:rPr lang="en-US" dirty="0" err="1"/>
              <a:t>Bouwplan</a:t>
            </a:r>
            <a:r>
              <a:rPr lang="en-US" dirty="0"/>
              <a:t>-breed data </a:t>
            </a:r>
            <a:r>
              <a:rPr lang="en-US" dirty="0" err="1"/>
              <a:t>analyse</a:t>
            </a:r>
            <a:r>
              <a:rPr lang="en-US" dirty="0"/>
              <a:t> </a:t>
            </a:r>
            <a:r>
              <a:rPr lang="en-US" dirty="0" err="1"/>
              <a:t>t.b.v</a:t>
            </a:r>
            <a:r>
              <a:rPr lang="en-US" dirty="0"/>
              <a:t>. </a:t>
            </a:r>
            <a:r>
              <a:rPr lang="en-US" dirty="0" err="1"/>
              <a:t>optimalisatie</a:t>
            </a:r>
            <a:r>
              <a:rPr lang="en-US" dirty="0"/>
              <a:t> </a:t>
            </a:r>
            <a:r>
              <a:rPr lang="en-US" dirty="0" err="1"/>
              <a:t>stikstof-efficiëntie</a:t>
            </a:r>
            <a:r>
              <a:rPr lang="en-US" dirty="0"/>
              <a:t> </a:t>
            </a:r>
            <a:r>
              <a:rPr lang="en-US" dirty="0" err="1"/>
              <a:t>binnen</a:t>
            </a:r>
            <a:r>
              <a:rPr lang="en-US" dirty="0"/>
              <a:t> het </a:t>
            </a:r>
            <a:r>
              <a:rPr lang="en-US" dirty="0" err="1"/>
              <a:t>bedrijf</a:t>
            </a:r>
            <a:r>
              <a:rPr lang="en-US" dirty="0"/>
              <a:t> (PPS PL4.0)  </a:t>
            </a:r>
            <a:endParaRPr lang="en-GB" dirty="0"/>
          </a:p>
        </p:txBody>
      </p:sp>
      <p:sp>
        <p:nvSpPr>
          <p:cNvPr id="4" name="Slide Number Placeholder 3">
            <a:extLst>
              <a:ext uri="{FF2B5EF4-FFF2-40B4-BE49-F238E27FC236}">
                <a16:creationId xmlns:a16="http://schemas.microsoft.com/office/drawing/2014/main" xmlns="" id="{5439E96C-254C-4780-A50B-0A1CF1209A17}"/>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13</a:t>
            </a:fld>
            <a:endParaRPr lang="en-GB" dirty="0"/>
          </a:p>
        </p:txBody>
      </p:sp>
    </p:spTree>
    <p:extLst>
      <p:ext uri="{BB962C8B-B14F-4D97-AF65-F5344CB8AC3E}">
        <p14:creationId xmlns:p14="http://schemas.microsoft.com/office/powerpoint/2010/main" val="77925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57048" y="230188"/>
            <a:ext cx="5833242" cy="791650"/>
          </a:xfrm>
        </p:spPr>
        <p:txBody>
          <a:bodyPr/>
          <a:lstStyle/>
          <a:p>
            <a:r>
              <a:rPr lang="en-GB" dirty="0"/>
              <a:t>Dank </a:t>
            </a:r>
            <a:r>
              <a:rPr lang="en-GB" dirty="0" err="1"/>
              <a:t>voor</a:t>
            </a:r>
            <a:r>
              <a:rPr lang="en-GB" dirty="0"/>
              <a:t> </a:t>
            </a:r>
            <a:r>
              <a:rPr lang="en-GB" dirty="0" err="1"/>
              <a:t>jullie</a:t>
            </a:r>
            <a:r>
              <a:rPr lang="en-GB" dirty="0"/>
              <a:t> </a:t>
            </a:r>
            <a:r>
              <a:rPr lang="en-GB" dirty="0" err="1"/>
              <a:t>aandacht</a:t>
            </a:r>
            <a:endParaRPr lang="en-GB" dirty="0"/>
          </a:p>
        </p:txBody>
      </p:sp>
      <p:sp>
        <p:nvSpPr>
          <p:cNvPr id="6" name="Tijdelijke aanduiding voor tekst 5"/>
          <p:cNvSpPr>
            <a:spLocks noGrp="1"/>
          </p:cNvSpPr>
          <p:nvPr>
            <p:ph type="body" sz="quarter" idx="17"/>
          </p:nvPr>
        </p:nvSpPr>
        <p:spPr>
          <a:xfrm>
            <a:off x="557049" y="1163057"/>
            <a:ext cx="5653672" cy="4127400"/>
          </a:xfrm>
        </p:spPr>
        <p:txBody>
          <a:bodyPr/>
          <a:lstStyle/>
          <a:p>
            <a:r>
              <a:rPr lang="en-GB" sz="1800" dirty="0">
                <a:hlinkClick r:id="" action="ppaction://noaction"/>
              </a:rPr>
              <a:t>www.precisielandbouw.eu</a:t>
            </a:r>
          </a:p>
          <a:p>
            <a:r>
              <a:rPr lang="en-GB" sz="1800" dirty="0">
                <a:hlinkClick r:id="" action="ppaction://noaction"/>
              </a:rPr>
              <a:t>http://precisielandbouw-openteelten.nl/</a:t>
            </a:r>
          </a:p>
          <a:p>
            <a:r>
              <a:rPr lang="en-GB" sz="1800" dirty="0">
                <a:hlinkClick r:id="" action="ppaction://noaction"/>
              </a:rPr>
              <a:t>www.proeftuinprecisielandbouw.nl</a:t>
            </a:r>
          </a:p>
          <a:p>
            <a:r>
              <a:rPr lang="en-GB" sz="1800" dirty="0">
                <a:hlinkClick r:id="" action="ppaction://noaction"/>
              </a:rPr>
              <a:t>www.farmofthefuture.nl</a:t>
            </a:r>
          </a:p>
          <a:p>
            <a:endParaRPr lang="en-GB" sz="1800" dirty="0">
              <a:hlinkClick r:id="" action="ppaction://noaction"/>
            </a:endParaRPr>
          </a:p>
          <a:p>
            <a:endParaRPr lang="en-GB" sz="1800" dirty="0">
              <a:hlinkClick r:id="" action="ppaction://noaction"/>
            </a:endParaRPr>
          </a:p>
          <a:p>
            <a:r>
              <a:rPr lang="en-GB" sz="1800" dirty="0"/>
              <a:t>Email: jos.tielen@wur.nl</a:t>
            </a:r>
          </a:p>
          <a:p>
            <a:r>
              <a:rPr lang="en-GB" sz="1800" dirty="0"/>
              <a:t>Tel.: +31 6 28521637</a:t>
            </a:r>
          </a:p>
          <a:p>
            <a:endParaRPr lang="en-GB" sz="1800" dirty="0"/>
          </a:p>
        </p:txBody>
      </p:sp>
      <p:pic>
        <p:nvPicPr>
          <p:cNvPr id="3" name="Picture Placeholder 2"/>
          <p:cNvPicPr>
            <a:picLocks noGrp="1" noChangeAspect="1"/>
          </p:cNvPicPr>
          <p:nvPr>
            <p:ph type="pic" sz="quarter" idx="16"/>
          </p:nvPr>
        </p:nvPicPr>
        <p:blipFill>
          <a:blip r:embed="rId3" cstate="email">
            <a:extLst>
              <a:ext uri="{28A0092B-C50C-407E-A947-70E740481C1C}">
                <a14:useLocalDpi xmlns:a14="http://schemas.microsoft.com/office/drawing/2010/main" val="0"/>
              </a:ext>
            </a:extLst>
          </a:blip>
          <a:srcRect/>
          <a:stretch>
            <a:fillRect/>
          </a:stretch>
        </p:blipFill>
        <p:spPr>
          <a:xfrm>
            <a:off x="6036452" y="875211"/>
            <a:ext cx="4415246" cy="4415246"/>
          </a:xfrm>
        </p:spPr>
      </p:pic>
    </p:spTree>
    <p:extLst>
      <p:ext uri="{BB962C8B-B14F-4D97-AF65-F5344CB8AC3E}">
        <p14:creationId xmlns:p14="http://schemas.microsoft.com/office/powerpoint/2010/main" val="1813640496"/>
      </p:ext>
    </p:extLst>
  </p:cSld>
  <p:clrMapOvr>
    <a:masterClrMapping/>
  </p:clrMapOvr>
  <mc:AlternateContent xmlns:mc="http://schemas.openxmlformats.org/markup-compatibility/2006" xmlns:p14="http://schemas.microsoft.com/office/powerpoint/2010/main">
    <mc:Choice Requires="p14">
      <p:transition spd="slow" p14:dur="2000" advTm="1358"/>
    </mc:Choice>
    <mc:Fallback xmlns="">
      <p:transition spd="slow" advTm="135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523" y="230189"/>
            <a:ext cx="11257061" cy="796973"/>
          </a:xfrm>
        </p:spPr>
        <p:txBody>
          <a:bodyPr/>
          <a:lstStyle/>
          <a:p>
            <a:r>
              <a:rPr lang="en-GB" sz="3200" dirty="0" err="1"/>
              <a:t>Precisielandbouw</a:t>
            </a:r>
            <a:r>
              <a:rPr lang="en-GB" sz="3200" dirty="0"/>
              <a:t>: </a:t>
            </a:r>
            <a:r>
              <a:rPr lang="en-GB" sz="3200" dirty="0" err="1"/>
              <a:t>definitie</a:t>
            </a:r>
            <a:endParaRPr lang="nl-NL" sz="3200" dirty="0"/>
          </a:p>
        </p:txBody>
      </p:sp>
      <p:sp>
        <p:nvSpPr>
          <p:cNvPr id="3" name="Content Placeholder 2"/>
          <p:cNvSpPr>
            <a:spLocks noGrp="1"/>
          </p:cNvSpPr>
          <p:nvPr>
            <p:ph type="body" sz="quarter" idx="10"/>
          </p:nvPr>
        </p:nvSpPr>
        <p:spPr>
          <a:xfrm>
            <a:off x="603261" y="1384200"/>
            <a:ext cx="11361584" cy="4089600"/>
          </a:xfrm>
        </p:spPr>
        <p:txBody>
          <a:bodyPr>
            <a:normAutofit fontScale="25000" lnSpcReduction="20000"/>
          </a:bodyPr>
          <a:lstStyle/>
          <a:p>
            <a:pPr>
              <a:buNone/>
            </a:pPr>
            <a:r>
              <a:rPr lang="nl-NL" sz="9600" dirty="0"/>
              <a:t>	</a:t>
            </a:r>
            <a:r>
              <a:rPr lang="en-US" sz="9600" dirty="0" err="1"/>
              <a:t>Een</a:t>
            </a:r>
            <a:r>
              <a:rPr lang="en-US" sz="9600" dirty="0"/>
              <a:t> </a:t>
            </a:r>
            <a:r>
              <a:rPr lang="en-US" sz="9600" dirty="0" err="1"/>
              <a:t>bedrijfsmanagementvorm</a:t>
            </a:r>
            <a:r>
              <a:rPr lang="en-US" sz="9600" dirty="0"/>
              <a:t>, </a:t>
            </a:r>
            <a:r>
              <a:rPr lang="en-US" sz="9600" dirty="0" err="1"/>
              <a:t>waarbij</a:t>
            </a:r>
            <a:r>
              <a:rPr lang="en-US" sz="9600" dirty="0"/>
              <a:t> </a:t>
            </a:r>
            <a:r>
              <a:rPr lang="en-US" sz="9600" dirty="0" err="1"/>
              <a:t>bodems</a:t>
            </a:r>
            <a:r>
              <a:rPr lang="en-US" sz="9600" dirty="0"/>
              <a:t>, </a:t>
            </a:r>
            <a:r>
              <a:rPr lang="en-US" sz="9600" dirty="0" err="1"/>
              <a:t>planten</a:t>
            </a:r>
            <a:r>
              <a:rPr lang="en-US" sz="9600" dirty="0"/>
              <a:t> en </a:t>
            </a:r>
            <a:r>
              <a:rPr lang="en-US" sz="9600" dirty="0" err="1"/>
              <a:t>dieren</a:t>
            </a:r>
            <a:r>
              <a:rPr lang="en-US" sz="9600" dirty="0"/>
              <a:t> op </a:t>
            </a:r>
            <a:r>
              <a:rPr lang="en-US" sz="9600" dirty="0" err="1"/>
              <a:t>bedrijven</a:t>
            </a:r>
            <a:r>
              <a:rPr lang="en-US" sz="9600" dirty="0"/>
              <a:t> heel </a:t>
            </a:r>
            <a:r>
              <a:rPr lang="en-US" sz="9600" dirty="0" err="1"/>
              <a:t>nauwkeurig</a:t>
            </a:r>
            <a:r>
              <a:rPr lang="en-US" sz="9600" dirty="0"/>
              <a:t> die </a:t>
            </a:r>
            <a:r>
              <a:rPr lang="en-US" sz="9600" dirty="0" err="1"/>
              <a:t>behandeling</a:t>
            </a:r>
            <a:r>
              <a:rPr lang="en-US" sz="9600" dirty="0"/>
              <a:t> </a:t>
            </a:r>
            <a:r>
              <a:rPr lang="en-US" sz="9600" dirty="0" err="1"/>
              <a:t>krijgen</a:t>
            </a:r>
            <a:r>
              <a:rPr lang="en-US" sz="9600" dirty="0"/>
              <a:t> die ze </a:t>
            </a:r>
            <a:r>
              <a:rPr lang="en-US" sz="9600" dirty="0" err="1"/>
              <a:t>nodig</a:t>
            </a:r>
            <a:r>
              <a:rPr lang="en-US" sz="9600" dirty="0"/>
              <a:t> </a:t>
            </a:r>
            <a:r>
              <a:rPr lang="en-US" sz="9600" dirty="0" err="1"/>
              <a:t>hebben</a:t>
            </a:r>
            <a:r>
              <a:rPr lang="en-US" sz="9600" dirty="0"/>
              <a:t>, </a:t>
            </a:r>
            <a:r>
              <a:rPr lang="en-US" sz="9600" dirty="0" err="1"/>
              <a:t>optimaal</a:t>
            </a:r>
            <a:r>
              <a:rPr lang="en-US" sz="9600" dirty="0"/>
              <a:t> </a:t>
            </a:r>
            <a:r>
              <a:rPr lang="en-US" sz="9600" dirty="0" err="1"/>
              <a:t>naar</a:t>
            </a:r>
            <a:r>
              <a:rPr lang="en-US" sz="9600" dirty="0"/>
              <a:t> </a:t>
            </a:r>
            <a:r>
              <a:rPr lang="en-US" sz="9600" dirty="0" err="1"/>
              <a:t>ruimte</a:t>
            </a:r>
            <a:r>
              <a:rPr lang="en-US" sz="9600" dirty="0"/>
              <a:t> en </a:t>
            </a:r>
            <a:r>
              <a:rPr lang="en-US" sz="9600" dirty="0" err="1"/>
              <a:t>tijd</a:t>
            </a:r>
            <a:r>
              <a:rPr lang="en-US" sz="9600" dirty="0"/>
              <a:t>,                                                    </a:t>
            </a:r>
            <a:r>
              <a:rPr lang="en-US" sz="9600" dirty="0" err="1"/>
              <a:t>binnen</a:t>
            </a:r>
            <a:r>
              <a:rPr lang="en-US" sz="9600" dirty="0"/>
              <a:t> </a:t>
            </a:r>
            <a:r>
              <a:rPr lang="en-US" sz="9600" dirty="0" err="1"/>
              <a:t>economische</a:t>
            </a:r>
            <a:r>
              <a:rPr lang="en-US" sz="9600" dirty="0"/>
              <a:t> en </a:t>
            </a:r>
            <a:r>
              <a:rPr lang="en-US" sz="9600" dirty="0" err="1"/>
              <a:t>maatschappelijke</a:t>
            </a:r>
            <a:r>
              <a:rPr lang="en-US" sz="9600" dirty="0"/>
              <a:t> </a:t>
            </a:r>
            <a:r>
              <a:rPr lang="en-US" sz="9600" dirty="0" err="1"/>
              <a:t>randvoorwaarden</a:t>
            </a:r>
            <a:endParaRPr lang="en-GB" sz="9600" dirty="0"/>
          </a:p>
          <a:p>
            <a:pPr>
              <a:buNone/>
            </a:pPr>
            <a:r>
              <a:rPr lang="en-GB" sz="9600" dirty="0"/>
              <a:t>	</a:t>
            </a:r>
          </a:p>
          <a:p>
            <a:pPr>
              <a:spcBef>
                <a:spcPts val="800"/>
              </a:spcBef>
              <a:buNone/>
            </a:pPr>
            <a:r>
              <a:rPr lang="en-GB" sz="9600" dirty="0"/>
              <a:t>	PL is </a:t>
            </a:r>
            <a:r>
              <a:rPr lang="en-GB" sz="9600" b="1" dirty="0" err="1"/>
              <a:t>detectie</a:t>
            </a:r>
            <a:r>
              <a:rPr lang="en-GB" sz="9600" b="1" dirty="0"/>
              <a:t> van </a:t>
            </a:r>
            <a:r>
              <a:rPr lang="en-GB" sz="9600" b="1" dirty="0" err="1"/>
              <a:t>variatie</a:t>
            </a:r>
            <a:r>
              <a:rPr lang="en-GB" sz="9600" dirty="0"/>
              <a:t> (data), </a:t>
            </a:r>
            <a:r>
              <a:rPr lang="en-GB" sz="9600" b="1" dirty="0" err="1"/>
              <a:t>beslissen</a:t>
            </a:r>
            <a:r>
              <a:rPr lang="en-GB" sz="9600" dirty="0"/>
              <a:t> (</a:t>
            </a:r>
            <a:r>
              <a:rPr lang="en-GB" sz="9600" dirty="0" err="1"/>
              <a:t>plaatsspecifiek</a:t>
            </a:r>
            <a:r>
              <a:rPr lang="en-GB" sz="9600" dirty="0"/>
              <a:t>), </a:t>
            </a:r>
            <a:r>
              <a:rPr lang="en-GB" sz="9600" b="1" dirty="0" err="1"/>
              <a:t>uitvoeren</a:t>
            </a:r>
            <a:r>
              <a:rPr lang="en-GB" sz="9600" dirty="0"/>
              <a:t> (</a:t>
            </a:r>
            <a:r>
              <a:rPr lang="en-GB" sz="9600" dirty="0" err="1"/>
              <a:t>slimme</a:t>
            </a:r>
            <a:r>
              <a:rPr lang="en-GB" sz="9600" dirty="0"/>
              <a:t> machines) en </a:t>
            </a:r>
            <a:r>
              <a:rPr lang="en-GB" sz="9600" b="1" dirty="0" err="1"/>
              <a:t>evalueren</a:t>
            </a:r>
            <a:endParaRPr lang="en-GB" sz="9600" b="1" dirty="0"/>
          </a:p>
          <a:p>
            <a:pPr>
              <a:spcBef>
                <a:spcPts val="800"/>
              </a:spcBef>
              <a:buNone/>
            </a:pPr>
            <a:r>
              <a:rPr lang="en-GB" sz="9600" dirty="0"/>
              <a:t>  - </a:t>
            </a:r>
            <a:r>
              <a:rPr lang="en-GB" sz="9600" dirty="0" err="1"/>
              <a:t>Variatie</a:t>
            </a:r>
            <a:r>
              <a:rPr lang="en-GB" sz="9600" dirty="0"/>
              <a:t> in </a:t>
            </a:r>
            <a:r>
              <a:rPr lang="en-GB" sz="9600" dirty="0" err="1"/>
              <a:t>ruimte</a:t>
            </a:r>
            <a:r>
              <a:rPr lang="en-GB" sz="9600" dirty="0"/>
              <a:t> en </a:t>
            </a:r>
            <a:r>
              <a:rPr lang="en-GB" sz="9600" dirty="0" err="1"/>
              <a:t>tijd</a:t>
            </a:r>
            <a:endParaRPr lang="en-GB" sz="9600" dirty="0"/>
          </a:p>
          <a:p>
            <a:pPr>
              <a:spcBef>
                <a:spcPts val="800"/>
              </a:spcBef>
              <a:buNone/>
            </a:pPr>
            <a:r>
              <a:rPr lang="en-GB" sz="9600" dirty="0"/>
              <a:t>  - </a:t>
            </a:r>
            <a:r>
              <a:rPr lang="en-GB" sz="9600" dirty="0" err="1"/>
              <a:t>Niet</a:t>
            </a:r>
            <a:r>
              <a:rPr lang="en-GB" sz="9600" dirty="0"/>
              <a:t> </a:t>
            </a:r>
            <a:r>
              <a:rPr lang="en-GB" sz="9600" dirty="0" err="1"/>
              <a:t>alleen</a:t>
            </a:r>
            <a:r>
              <a:rPr lang="en-GB" sz="9600" dirty="0"/>
              <a:t> </a:t>
            </a:r>
            <a:r>
              <a:rPr lang="en-GB" sz="9600" dirty="0" err="1"/>
              <a:t>operationeel</a:t>
            </a:r>
            <a:r>
              <a:rPr lang="en-GB" sz="9600" dirty="0"/>
              <a:t> management, </a:t>
            </a:r>
            <a:r>
              <a:rPr lang="en-GB" sz="9600" dirty="0" err="1"/>
              <a:t>ook</a:t>
            </a:r>
            <a:r>
              <a:rPr lang="en-GB" sz="9600" dirty="0"/>
              <a:t> </a:t>
            </a:r>
            <a:r>
              <a:rPr lang="en-GB" sz="9600" dirty="0" err="1"/>
              <a:t>strategische</a:t>
            </a:r>
            <a:r>
              <a:rPr lang="en-GB" sz="9600" dirty="0"/>
              <a:t> </a:t>
            </a:r>
            <a:r>
              <a:rPr lang="en-GB" sz="9600" dirty="0" err="1"/>
              <a:t>keuzes</a:t>
            </a:r>
            <a:r>
              <a:rPr lang="en-GB" sz="9600" dirty="0"/>
              <a:t> </a:t>
            </a:r>
          </a:p>
          <a:p>
            <a:pPr>
              <a:spcBef>
                <a:spcPts val="800"/>
              </a:spcBef>
              <a:buNone/>
            </a:pPr>
            <a:r>
              <a:rPr lang="en-GB" sz="9600" dirty="0"/>
              <a:t>  - </a:t>
            </a:r>
            <a:r>
              <a:rPr lang="en-GB" sz="9600" dirty="0" err="1"/>
              <a:t>Combinatie</a:t>
            </a:r>
            <a:r>
              <a:rPr lang="en-GB" sz="9600" dirty="0"/>
              <a:t> </a:t>
            </a:r>
            <a:r>
              <a:rPr lang="en-GB" sz="9600" dirty="0" err="1"/>
              <a:t>techniek</a:t>
            </a:r>
            <a:r>
              <a:rPr lang="en-GB" sz="9600" dirty="0"/>
              <a:t> (</a:t>
            </a:r>
            <a:r>
              <a:rPr lang="en-GB" sz="9600" dirty="0" err="1"/>
              <a:t>sensoren</a:t>
            </a:r>
            <a:r>
              <a:rPr lang="en-GB" sz="9600" dirty="0"/>
              <a:t> en machines) en </a:t>
            </a:r>
            <a:r>
              <a:rPr lang="en-GB" sz="9600" dirty="0" err="1"/>
              <a:t>kennis</a:t>
            </a:r>
            <a:r>
              <a:rPr lang="en-GB" sz="9600" dirty="0"/>
              <a:t> (DSS) </a:t>
            </a:r>
          </a:p>
          <a:p>
            <a:pPr>
              <a:spcBef>
                <a:spcPts val="800"/>
              </a:spcBef>
              <a:buNone/>
            </a:pPr>
            <a:r>
              <a:rPr lang="en-GB" sz="9600" dirty="0"/>
              <a:t>  - </a:t>
            </a:r>
            <a:r>
              <a:rPr lang="en-GB" sz="9600" dirty="0" err="1"/>
              <a:t>Liefst</a:t>
            </a:r>
            <a:r>
              <a:rPr lang="en-GB" sz="9600" dirty="0"/>
              <a:t> zo </a:t>
            </a:r>
            <a:r>
              <a:rPr lang="en-GB" sz="9600" dirty="0" err="1"/>
              <a:t>precies</a:t>
            </a:r>
            <a:r>
              <a:rPr lang="en-GB" sz="9600" dirty="0"/>
              <a:t> </a:t>
            </a:r>
            <a:r>
              <a:rPr lang="en-GB" sz="9600" dirty="0" err="1"/>
              <a:t>mogelijk</a:t>
            </a:r>
            <a:r>
              <a:rPr lang="en-GB" sz="9600" dirty="0"/>
              <a:t> (</a:t>
            </a:r>
            <a:r>
              <a:rPr lang="en-GB" sz="9600" dirty="0" err="1"/>
              <a:t>hoge</a:t>
            </a:r>
            <a:r>
              <a:rPr lang="en-GB" sz="9600" dirty="0"/>
              <a:t> </a:t>
            </a:r>
            <a:r>
              <a:rPr lang="en-GB" sz="9600" dirty="0" err="1"/>
              <a:t>resolutie</a:t>
            </a:r>
            <a:r>
              <a:rPr lang="en-GB" sz="9600" dirty="0"/>
              <a:t>)</a:t>
            </a:r>
          </a:p>
          <a:p>
            <a:pPr>
              <a:spcBef>
                <a:spcPts val="800"/>
              </a:spcBef>
              <a:buNone/>
            </a:pPr>
            <a:r>
              <a:rPr lang="en-GB" sz="9600" dirty="0"/>
              <a:t>  - </a:t>
            </a:r>
            <a:r>
              <a:rPr lang="en-GB" sz="9600" dirty="0" err="1"/>
              <a:t>Liefst</a:t>
            </a:r>
            <a:r>
              <a:rPr lang="en-GB" sz="9600" dirty="0"/>
              <a:t> zo </a:t>
            </a:r>
            <a:r>
              <a:rPr lang="en-GB" sz="9600" dirty="0" err="1"/>
              <a:t>geautomatiseerd</a:t>
            </a:r>
            <a:r>
              <a:rPr lang="en-GB" sz="9600" dirty="0"/>
              <a:t> </a:t>
            </a:r>
            <a:r>
              <a:rPr lang="en-GB" sz="9600" dirty="0" err="1"/>
              <a:t>mogelijk</a:t>
            </a:r>
            <a:r>
              <a:rPr lang="en-GB" sz="9600" dirty="0"/>
              <a:t> (ICT, robotica)</a:t>
            </a:r>
          </a:p>
          <a:p>
            <a:pPr>
              <a:spcBef>
                <a:spcPts val="800"/>
              </a:spcBef>
              <a:buNone/>
            </a:pPr>
            <a:r>
              <a:rPr lang="en-GB" sz="9600" dirty="0"/>
              <a:t>   </a:t>
            </a:r>
          </a:p>
          <a:p>
            <a:pPr>
              <a:buNone/>
            </a:pPr>
            <a:r>
              <a:rPr lang="en-GB" sz="9600" dirty="0"/>
              <a:t>   </a:t>
            </a:r>
          </a:p>
          <a:p>
            <a:pPr>
              <a:buNone/>
            </a:pPr>
            <a:r>
              <a:rPr lang="en-GB" sz="9600" dirty="0"/>
              <a:t> </a:t>
            </a:r>
          </a:p>
          <a:p>
            <a:pPr>
              <a:buNone/>
            </a:pPr>
            <a:endParaRPr lang="en-GB" dirty="0"/>
          </a:p>
          <a:p>
            <a:pPr>
              <a:buNone/>
            </a:pPr>
            <a:r>
              <a:rPr lang="en-GB" dirty="0"/>
              <a:t> </a:t>
            </a:r>
            <a:endParaRPr lang="nl-NL" dirty="0"/>
          </a:p>
        </p:txBody>
      </p:sp>
    </p:spTree>
    <p:extLst>
      <p:ext uri="{BB962C8B-B14F-4D97-AF65-F5344CB8AC3E}">
        <p14:creationId xmlns:p14="http://schemas.microsoft.com/office/powerpoint/2010/main" val="69581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600" y="230188"/>
            <a:ext cx="10905186" cy="791650"/>
          </a:xfrm>
        </p:spPr>
        <p:txBody>
          <a:bodyPr/>
          <a:lstStyle/>
          <a:p>
            <a:r>
              <a:rPr lang="nl-NL" dirty="0"/>
              <a:t>NPPL in het kort</a:t>
            </a:r>
          </a:p>
        </p:txBody>
      </p:sp>
      <p:sp>
        <p:nvSpPr>
          <p:cNvPr id="3" name="Text Placeholder 2"/>
          <p:cNvSpPr>
            <a:spLocks noGrp="1"/>
          </p:cNvSpPr>
          <p:nvPr>
            <p:ph type="body" sz="quarter" idx="10"/>
          </p:nvPr>
        </p:nvSpPr>
        <p:spPr>
          <a:xfrm>
            <a:off x="561600" y="1280038"/>
            <a:ext cx="11361584" cy="4841981"/>
          </a:xfrm>
        </p:spPr>
        <p:txBody>
          <a:bodyPr>
            <a:normAutofit fontScale="92500" lnSpcReduction="20000"/>
          </a:bodyPr>
          <a:lstStyle/>
          <a:p>
            <a:pPr marL="0" indent="0">
              <a:buNone/>
            </a:pPr>
            <a:r>
              <a:rPr lang="nl-NL" dirty="0"/>
              <a:t>Hoofddoelstelling van de NPPL is </a:t>
            </a:r>
            <a:r>
              <a:rPr lang="nl-NL" b="1" dirty="0"/>
              <a:t>“verduurzaming van de landbouwsector versnellen door de adoptie van precisielandbouw</a:t>
            </a:r>
            <a:r>
              <a:rPr lang="nl-NL" b="1" u="sng" dirty="0"/>
              <a:t>toepassingen</a:t>
            </a:r>
            <a:r>
              <a:rPr lang="nl-NL" b="1" dirty="0"/>
              <a:t> in de praktijk te stimuleren”</a:t>
            </a:r>
            <a:r>
              <a:rPr lang="nl-NL" dirty="0"/>
              <a:t>. </a:t>
            </a:r>
          </a:p>
          <a:p>
            <a:pPr marL="0" indent="0">
              <a:buNone/>
            </a:pPr>
            <a:endParaRPr lang="nl-NL" dirty="0"/>
          </a:p>
          <a:p>
            <a:pPr marL="0" indent="0">
              <a:buNone/>
            </a:pPr>
            <a:r>
              <a:rPr lang="nl-NL" dirty="0"/>
              <a:t>NPPL fase 1 liep van 2018 – 2021; fase 2 van 2022 – 2025. </a:t>
            </a:r>
          </a:p>
          <a:p>
            <a:pPr marL="0" indent="0">
              <a:buNone/>
            </a:pPr>
            <a:r>
              <a:rPr lang="nl-NL" dirty="0"/>
              <a:t>	Fase 1: Deelnemers gekoppeld aan WR-expert en journalist (30 deelnemers     	in 2021)</a:t>
            </a:r>
          </a:p>
          <a:p>
            <a:pPr marL="0" indent="0">
              <a:buNone/>
            </a:pPr>
            <a:r>
              <a:rPr lang="nl-NL" dirty="0"/>
              <a:t>	Fase 2: Aanpak meer groep- en gebiedsgericht, verdienmodel en 	speerpunt-onderwerpen, en link met BvdT (2 studiegroepen in 2022; 	Gewasbescherming en Stikstof/water)</a:t>
            </a:r>
          </a:p>
          <a:p>
            <a:pPr marL="0" indent="0">
              <a:buNone/>
            </a:pPr>
            <a:endParaRPr lang="nl-NL" dirty="0"/>
          </a:p>
          <a:p>
            <a:pPr marL="0" indent="0">
              <a:buNone/>
            </a:pPr>
            <a:r>
              <a:rPr lang="nl-NL" dirty="0"/>
              <a:t>Organisatie fase 2 blijft hetzelfde met stuurgroep (LNV, LTO, BOA, FEDECOM) en projectteam (WUR, Aeres en Misset)</a:t>
            </a:r>
          </a:p>
          <a:p>
            <a:pPr marL="0" indent="0">
              <a:buNone/>
            </a:pPr>
            <a:endParaRPr lang="nl-NL" dirty="0"/>
          </a:p>
          <a:p>
            <a:pPr marL="0" indent="0">
              <a:buNone/>
            </a:pPr>
            <a:endParaRPr lang="nl-NL" dirty="0"/>
          </a:p>
          <a:p>
            <a:pPr marL="0" indent="0">
              <a:buNone/>
            </a:pPr>
            <a:endParaRPr lang="nl-NL"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1200" b="0" i="0" u="none" strike="noStrike" kern="1200" cap="none" spc="0" normalizeH="0" baseline="0" noProof="0" smtClean="0">
                <a:ln>
                  <a:noFill/>
                </a:ln>
                <a:solidFill>
                  <a:prstClr val="black">
                    <a:tint val="75000"/>
                  </a:prstClr>
                </a:solidFill>
                <a:effectLst/>
                <a:uLnTx/>
                <a:uFillTx/>
                <a:latin typeface="Calibri"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3</a:t>
            </a:fld>
            <a:endParaRPr kumimoji="0" lang="nl-NL" sz="1200" b="0" i="0" u="none" strike="noStrike" kern="1200" cap="none" spc="0" normalizeH="0" baseline="0" noProof="0" dirty="0">
              <a:ln>
                <a:noFill/>
              </a:ln>
              <a:solidFill>
                <a:prstClr val="black">
                  <a:tint val="75000"/>
                </a:prstClr>
              </a:solidFill>
              <a:effectLst/>
              <a:uLnTx/>
              <a:uFillTx/>
              <a:latin typeface="Calibri" pitchFamily="34" charset="0"/>
              <a:ea typeface="+mn-ea"/>
              <a:cs typeface="+mn-cs"/>
            </a:endParaRPr>
          </a:p>
        </p:txBody>
      </p:sp>
    </p:spTree>
    <p:extLst>
      <p:ext uri="{BB962C8B-B14F-4D97-AF65-F5344CB8AC3E}">
        <p14:creationId xmlns:p14="http://schemas.microsoft.com/office/powerpoint/2010/main" val="2304727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E5414E-050B-4A17-8D08-B65D6FF94E1B}"/>
              </a:ext>
            </a:extLst>
          </p:cNvPr>
          <p:cNvSpPr>
            <a:spLocks noGrp="1"/>
          </p:cNvSpPr>
          <p:nvPr>
            <p:ph type="title"/>
          </p:nvPr>
        </p:nvSpPr>
        <p:spPr>
          <a:xfrm>
            <a:off x="655523" y="230189"/>
            <a:ext cx="11257061" cy="1304611"/>
          </a:xfrm>
        </p:spPr>
        <p:txBody>
          <a:bodyPr/>
          <a:lstStyle/>
          <a:p>
            <a:r>
              <a:rPr lang="en-US" dirty="0" err="1"/>
              <a:t>Ervaringen</a:t>
            </a:r>
            <a:r>
              <a:rPr lang="en-US" dirty="0"/>
              <a:t> en </a:t>
            </a:r>
            <a:r>
              <a:rPr lang="en-US" dirty="0" err="1"/>
              <a:t>ontwikkelingen</a:t>
            </a:r>
            <a:r>
              <a:rPr lang="en-US" dirty="0"/>
              <a:t> </a:t>
            </a:r>
            <a:r>
              <a:rPr lang="en-US" dirty="0" err="1"/>
              <a:t>rondom</a:t>
            </a:r>
            <a:r>
              <a:rPr lang="en-US" dirty="0"/>
              <a:t> PL-</a:t>
            </a:r>
            <a:r>
              <a:rPr lang="en-US" dirty="0" err="1"/>
              <a:t>toepassingen</a:t>
            </a:r>
            <a:r>
              <a:rPr lang="en-US" dirty="0"/>
              <a:t> </a:t>
            </a:r>
            <a:r>
              <a:rPr lang="en-US" dirty="0" err="1"/>
              <a:t>stikstof</a:t>
            </a:r>
            <a:r>
              <a:rPr lang="en-US" dirty="0"/>
              <a:t> in NPPL en </a:t>
            </a:r>
            <a:r>
              <a:rPr lang="en-US" dirty="0" err="1"/>
              <a:t>breder</a:t>
            </a:r>
            <a:endParaRPr lang="en-GB" dirty="0"/>
          </a:p>
        </p:txBody>
      </p:sp>
      <p:sp>
        <p:nvSpPr>
          <p:cNvPr id="3" name="Text Placeholder 2">
            <a:extLst>
              <a:ext uri="{FF2B5EF4-FFF2-40B4-BE49-F238E27FC236}">
                <a16:creationId xmlns:a16="http://schemas.microsoft.com/office/drawing/2014/main" xmlns="" id="{96FF79AD-7B59-4342-ADBB-AD90A9161AED}"/>
              </a:ext>
            </a:extLst>
          </p:cNvPr>
          <p:cNvSpPr>
            <a:spLocks noGrp="1"/>
          </p:cNvSpPr>
          <p:nvPr>
            <p:ph type="body" sz="quarter" idx="10"/>
          </p:nvPr>
        </p:nvSpPr>
        <p:spPr/>
        <p:txBody>
          <a:bodyPr/>
          <a:lstStyle/>
          <a:p>
            <a:r>
              <a:rPr lang="en-US" dirty="0" err="1"/>
              <a:t>Bijmesten</a:t>
            </a:r>
            <a:r>
              <a:rPr lang="en-US" dirty="0"/>
              <a:t> met </a:t>
            </a:r>
            <a:r>
              <a:rPr lang="en-US" dirty="0" err="1"/>
              <a:t>kunstmest</a:t>
            </a:r>
            <a:r>
              <a:rPr lang="en-US" dirty="0"/>
              <a:t> </a:t>
            </a:r>
            <a:r>
              <a:rPr lang="en-US" dirty="0" err="1"/>
              <a:t>o.b.v</a:t>
            </a:r>
            <a:r>
              <a:rPr lang="en-US" dirty="0"/>
              <a:t>. </a:t>
            </a:r>
            <a:r>
              <a:rPr lang="en-US" dirty="0" err="1"/>
              <a:t>sensormetingen</a:t>
            </a:r>
            <a:r>
              <a:rPr lang="en-US" dirty="0"/>
              <a:t>, </a:t>
            </a:r>
            <a:r>
              <a:rPr lang="en-US" dirty="0" err="1"/>
              <a:t>slimme</a:t>
            </a:r>
            <a:r>
              <a:rPr lang="en-US" dirty="0"/>
              <a:t> machines en </a:t>
            </a:r>
            <a:r>
              <a:rPr lang="en-US" dirty="0" err="1"/>
              <a:t>kennis</a:t>
            </a:r>
            <a:endParaRPr lang="en-US" dirty="0"/>
          </a:p>
          <a:p>
            <a:r>
              <a:rPr lang="en-US" dirty="0" err="1"/>
              <a:t>Meten</a:t>
            </a:r>
            <a:r>
              <a:rPr lang="en-US" dirty="0"/>
              <a:t> </a:t>
            </a:r>
            <a:r>
              <a:rPr lang="en-US" dirty="0" err="1"/>
              <a:t>samenstelling</a:t>
            </a:r>
            <a:r>
              <a:rPr lang="en-US" dirty="0"/>
              <a:t> </a:t>
            </a:r>
            <a:r>
              <a:rPr lang="en-US" dirty="0" err="1"/>
              <a:t>drijfmest</a:t>
            </a:r>
            <a:r>
              <a:rPr lang="en-US" dirty="0"/>
              <a:t> met NIR </a:t>
            </a:r>
            <a:r>
              <a:rPr lang="en-US" dirty="0" err="1"/>
              <a:t>sensoren</a:t>
            </a:r>
            <a:endParaRPr lang="en-US" dirty="0"/>
          </a:p>
          <a:p>
            <a:r>
              <a:rPr lang="en-US" dirty="0" err="1"/>
              <a:t>Zelf</a:t>
            </a:r>
            <a:r>
              <a:rPr lang="en-US" dirty="0"/>
              <a:t> je </a:t>
            </a:r>
            <a:r>
              <a:rPr lang="en-US" dirty="0" err="1"/>
              <a:t>taakkaart</a:t>
            </a:r>
            <a:r>
              <a:rPr lang="en-US" dirty="0"/>
              <a:t> </a:t>
            </a:r>
            <a:r>
              <a:rPr lang="en-US" dirty="0" err="1"/>
              <a:t>stikstof</a:t>
            </a:r>
            <a:r>
              <a:rPr lang="en-US" dirty="0"/>
              <a:t> </a:t>
            </a:r>
            <a:r>
              <a:rPr lang="en-US" dirty="0" err="1"/>
              <a:t>bemesting</a:t>
            </a:r>
            <a:r>
              <a:rPr lang="en-US" dirty="0"/>
              <a:t> </a:t>
            </a:r>
            <a:r>
              <a:rPr lang="en-US" dirty="0" err="1"/>
              <a:t>maken</a:t>
            </a:r>
            <a:endParaRPr lang="en-US" dirty="0"/>
          </a:p>
          <a:p>
            <a:r>
              <a:rPr lang="en-US" dirty="0"/>
              <a:t>N-</a:t>
            </a:r>
            <a:r>
              <a:rPr lang="en-US" dirty="0" err="1"/>
              <a:t>overschot</a:t>
            </a:r>
            <a:r>
              <a:rPr lang="en-US" dirty="0"/>
              <a:t> en </a:t>
            </a:r>
            <a:r>
              <a:rPr lang="en-US" dirty="0" err="1"/>
              <a:t>meer</a:t>
            </a:r>
            <a:r>
              <a:rPr lang="en-US" dirty="0"/>
              <a:t> op je dashboard</a:t>
            </a:r>
          </a:p>
        </p:txBody>
      </p:sp>
      <p:sp>
        <p:nvSpPr>
          <p:cNvPr id="4" name="Slide Number Placeholder 3">
            <a:extLst>
              <a:ext uri="{FF2B5EF4-FFF2-40B4-BE49-F238E27FC236}">
                <a16:creationId xmlns:a16="http://schemas.microsoft.com/office/drawing/2014/main" xmlns="" id="{E64792C9-90AA-45B0-BCD9-60137495F133}"/>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a:t>
            </a:fld>
            <a:endParaRPr lang="en-GB" dirty="0"/>
          </a:p>
        </p:txBody>
      </p:sp>
    </p:spTree>
    <p:extLst>
      <p:ext uri="{BB962C8B-B14F-4D97-AF65-F5344CB8AC3E}">
        <p14:creationId xmlns:p14="http://schemas.microsoft.com/office/powerpoint/2010/main" val="2773774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6AF0EA-2F75-426F-8889-ED2E6E8457F8}"/>
              </a:ext>
            </a:extLst>
          </p:cNvPr>
          <p:cNvSpPr>
            <a:spLocks noGrp="1"/>
          </p:cNvSpPr>
          <p:nvPr>
            <p:ph type="title"/>
          </p:nvPr>
        </p:nvSpPr>
        <p:spPr>
          <a:xfrm>
            <a:off x="655523" y="230189"/>
            <a:ext cx="11257061" cy="791650"/>
          </a:xfrm>
        </p:spPr>
        <p:txBody>
          <a:bodyPr/>
          <a:lstStyle/>
          <a:p>
            <a:r>
              <a:rPr lang="en-US" dirty="0"/>
              <a:t>PL-</a:t>
            </a:r>
            <a:r>
              <a:rPr lang="en-US" dirty="0" err="1"/>
              <a:t>toepassing</a:t>
            </a:r>
            <a:r>
              <a:rPr lang="en-US" dirty="0"/>
              <a:t> </a:t>
            </a:r>
            <a:r>
              <a:rPr lang="en-US" dirty="0" err="1"/>
              <a:t>stikstof</a:t>
            </a:r>
            <a:r>
              <a:rPr lang="en-US" dirty="0"/>
              <a:t> </a:t>
            </a:r>
            <a:r>
              <a:rPr lang="en-US" dirty="0" err="1"/>
              <a:t>bijmesten</a:t>
            </a:r>
            <a:endParaRPr lang="en-GB" dirty="0"/>
          </a:p>
        </p:txBody>
      </p:sp>
      <p:sp>
        <p:nvSpPr>
          <p:cNvPr id="3" name="Text Placeholder 2">
            <a:extLst>
              <a:ext uri="{FF2B5EF4-FFF2-40B4-BE49-F238E27FC236}">
                <a16:creationId xmlns:a16="http://schemas.microsoft.com/office/drawing/2014/main" xmlns="" id="{52F0581B-9B82-4C00-A1BE-24F11067628A}"/>
              </a:ext>
            </a:extLst>
          </p:cNvPr>
          <p:cNvSpPr>
            <a:spLocks noGrp="1"/>
          </p:cNvSpPr>
          <p:nvPr>
            <p:ph type="body" sz="quarter" idx="10"/>
          </p:nvPr>
        </p:nvSpPr>
        <p:spPr>
          <a:xfrm>
            <a:off x="551000" y="1091969"/>
            <a:ext cx="11361584" cy="4089600"/>
          </a:xfrm>
        </p:spPr>
        <p:txBody>
          <a:bodyPr/>
          <a:lstStyle/>
          <a:p>
            <a:r>
              <a:rPr lang="en-US" dirty="0"/>
              <a:t>In NPPL </a:t>
            </a:r>
            <a:r>
              <a:rPr lang="en-US" dirty="0" err="1"/>
              <a:t>ervaringen</a:t>
            </a:r>
            <a:r>
              <a:rPr lang="en-US" dirty="0"/>
              <a:t> met </a:t>
            </a:r>
            <a:r>
              <a:rPr lang="en-US" dirty="0" err="1"/>
              <a:t>aardappelen</a:t>
            </a:r>
            <a:r>
              <a:rPr lang="en-US" dirty="0"/>
              <a:t>, </a:t>
            </a:r>
            <a:r>
              <a:rPr lang="en-US" dirty="0" err="1"/>
              <a:t>granen</a:t>
            </a:r>
            <a:r>
              <a:rPr lang="en-US" dirty="0"/>
              <a:t> en </a:t>
            </a:r>
            <a:r>
              <a:rPr lang="en-US" dirty="0" err="1"/>
              <a:t>grasland</a:t>
            </a:r>
            <a:endParaRPr lang="en-US" dirty="0"/>
          </a:p>
          <a:p>
            <a:r>
              <a:rPr lang="en-US" dirty="0" err="1"/>
              <a:t>Lagere</a:t>
            </a:r>
            <a:r>
              <a:rPr lang="en-US" dirty="0"/>
              <a:t> </a:t>
            </a:r>
            <a:r>
              <a:rPr lang="en-US" dirty="0" err="1"/>
              <a:t>basisbemesting</a:t>
            </a:r>
            <a:r>
              <a:rPr lang="en-US" dirty="0"/>
              <a:t> </a:t>
            </a:r>
            <a:r>
              <a:rPr lang="en-US" dirty="0" err="1"/>
              <a:t>o.b.v</a:t>
            </a:r>
            <a:r>
              <a:rPr lang="en-US" dirty="0"/>
              <a:t>. expert judgement (</a:t>
            </a:r>
            <a:r>
              <a:rPr lang="en-US" dirty="0" err="1"/>
              <a:t>groenbemester</a:t>
            </a:r>
            <a:r>
              <a:rPr lang="en-US" dirty="0"/>
              <a:t>, ........)</a:t>
            </a:r>
          </a:p>
          <a:p>
            <a:r>
              <a:rPr lang="en-US" dirty="0" err="1"/>
              <a:t>Inschatten</a:t>
            </a:r>
            <a:r>
              <a:rPr lang="en-US" dirty="0"/>
              <a:t> </a:t>
            </a:r>
            <a:r>
              <a:rPr lang="en-US" dirty="0" err="1"/>
              <a:t>tijdens</a:t>
            </a:r>
            <a:r>
              <a:rPr lang="en-US" dirty="0"/>
              <a:t> het </a:t>
            </a:r>
            <a:r>
              <a:rPr lang="en-US" dirty="0" err="1"/>
              <a:t>seizoen</a:t>
            </a:r>
            <a:r>
              <a:rPr lang="en-US" dirty="0"/>
              <a:t> of </a:t>
            </a:r>
            <a:r>
              <a:rPr lang="en-US" dirty="0" err="1"/>
              <a:t>bijmesten</a:t>
            </a:r>
            <a:r>
              <a:rPr lang="en-US" dirty="0"/>
              <a:t> </a:t>
            </a:r>
            <a:r>
              <a:rPr lang="en-US" dirty="0" err="1"/>
              <a:t>nodig</a:t>
            </a:r>
            <a:r>
              <a:rPr lang="en-US" dirty="0"/>
              <a:t> is </a:t>
            </a:r>
            <a:r>
              <a:rPr lang="en-US" dirty="0" err="1"/>
              <a:t>o.b.v</a:t>
            </a:r>
            <a:r>
              <a:rPr lang="en-US" dirty="0"/>
              <a:t>. </a:t>
            </a:r>
            <a:r>
              <a:rPr lang="en-US" dirty="0" err="1"/>
              <a:t>sensoren</a:t>
            </a:r>
            <a:r>
              <a:rPr lang="en-US" dirty="0"/>
              <a:t> (multispectral), NBS app en </a:t>
            </a:r>
            <a:r>
              <a:rPr lang="en-US" dirty="0" err="1"/>
              <a:t>opbrengstverwachting</a:t>
            </a:r>
            <a:endParaRPr lang="en-US" dirty="0"/>
          </a:p>
          <a:p>
            <a:r>
              <a:rPr lang="en-US" dirty="0" err="1"/>
              <a:t>Ervaringen</a:t>
            </a:r>
            <a:endParaRPr lang="en-US" dirty="0"/>
          </a:p>
          <a:p>
            <a:pPr lvl="1"/>
            <a:r>
              <a:rPr lang="en-GB" dirty="0"/>
              <a:t>Tot 30-40% </a:t>
            </a:r>
            <a:r>
              <a:rPr lang="en-GB" dirty="0" err="1"/>
              <a:t>reductie</a:t>
            </a:r>
            <a:r>
              <a:rPr lang="en-GB" dirty="0"/>
              <a:t> N </a:t>
            </a:r>
            <a:r>
              <a:rPr lang="en-GB" dirty="0" err="1"/>
              <a:t>zonder</a:t>
            </a:r>
            <a:r>
              <a:rPr lang="en-GB" dirty="0"/>
              <a:t> </a:t>
            </a:r>
            <a:r>
              <a:rPr lang="en-GB" dirty="0" err="1"/>
              <a:t>opbrenstverlies</a:t>
            </a:r>
            <a:r>
              <a:rPr lang="en-GB" dirty="0"/>
              <a:t> </a:t>
            </a:r>
            <a:r>
              <a:rPr lang="en-GB" dirty="0" err="1"/>
              <a:t>t.o.v</a:t>
            </a:r>
            <a:r>
              <a:rPr lang="en-GB" dirty="0"/>
              <a:t>. </a:t>
            </a:r>
            <a:r>
              <a:rPr lang="en-GB" dirty="0" err="1"/>
              <a:t>richtlijnen</a:t>
            </a:r>
            <a:r>
              <a:rPr lang="en-GB" dirty="0"/>
              <a:t> door </a:t>
            </a:r>
            <a:r>
              <a:rPr lang="en-GB" dirty="0" err="1"/>
              <a:t>inzet</a:t>
            </a:r>
            <a:r>
              <a:rPr lang="en-GB" dirty="0"/>
              <a:t> </a:t>
            </a:r>
            <a:r>
              <a:rPr lang="en-GB" dirty="0" err="1"/>
              <a:t>technologie</a:t>
            </a:r>
            <a:r>
              <a:rPr lang="en-GB" dirty="0"/>
              <a:t> en </a:t>
            </a:r>
            <a:r>
              <a:rPr lang="en-GB" dirty="0" err="1"/>
              <a:t>kennis</a:t>
            </a:r>
            <a:r>
              <a:rPr lang="en-GB" dirty="0"/>
              <a:t> (</a:t>
            </a:r>
            <a:r>
              <a:rPr lang="en-GB" dirty="0" err="1"/>
              <a:t>verslag</a:t>
            </a:r>
            <a:r>
              <a:rPr lang="en-GB" dirty="0"/>
              <a:t> </a:t>
            </a:r>
            <a:r>
              <a:rPr lang="en-GB" dirty="0" err="1"/>
              <a:t>binnenkort</a:t>
            </a:r>
            <a:r>
              <a:rPr lang="en-GB" dirty="0"/>
              <a:t> op NPPL-site) </a:t>
            </a:r>
          </a:p>
          <a:p>
            <a:pPr lvl="1"/>
            <a:r>
              <a:rPr lang="en-GB" dirty="0" err="1"/>
              <a:t>Meerwaarde</a:t>
            </a:r>
            <a:r>
              <a:rPr lang="en-GB" dirty="0"/>
              <a:t> </a:t>
            </a:r>
            <a:r>
              <a:rPr lang="en-GB" dirty="0" err="1"/>
              <a:t>pleksgewijs</a:t>
            </a:r>
            <a:r>
              <a:rPr lang="en-GB" dirty="0"/>
              <a:t> </a:t>
            </a:r>
            <a:r>
              <a:rPr lang="en-GB" dirty="0" err="1"/>
              <a:t>hangt</a:t>
            </a:r>
            <a:r>
              <a:rPr lang="en-GB" dirty="0"/>
              <a:t> </a:t>
            </a:r>
            <a:r>
              <a:rPr lang="en-GB" dirty="0" err="1"/>
              <a:t>af</a:t>
            </a:r>
            <a:r>
              <a:rPr lang="en-GB" dirty="0"/>
              <a:t> van </a:t>
            </a:r>
            <a:r>
              <a:rPr lang="en-GB" dirty="0" err="1"/>
              <a:t>variatie</a:t>
            </a:r>
            <a:r>
              <a:rPr lang="en-GB" dirty="0"/>
              <a:t> in het </a:t>
            </a:r>
            <a:r>
              <a:rPr lang="en-GB" dirty="0" err="1"/>
              <a:t>perceel</a:t>
            </a:r>
            <a:endParaRPr lang="en-GB" dirty="0"/>
          </a:p>
          <a:p>
            <a:pPr lvl="1"/>
            <a:r>
              <a:rPr lang="en-GB" dirty="0"/>
              <a:t>In </a:t>
            </a:r>
            <a:r>
              <a:rPr lang="en-GB" dirty="0" err="1"/>
              <a:t>enkel</a:t>
            </a:r>
            <a:r>
              <a:rPr lang="en-GB" dirty="0"/>
              <a:t> </a:t>
            </a:r>
            <a:r>
              <a:rPr lang="en-GB" dirty="0" err="1"/>
              <a:t>geval</a:t>
            </a:r>
            <a:r>
              <a:rPr lang="en-GB" dirty="0"/>
              <a:t> </a:t>
            </a:r>
            <a:r>
              <a:rPr lang="en-GB" dirty="0" err="1"/>
              <a:t>werd</a:t>
            </a:r>
            <a:r>
              <a:rPr lang="en-GB" dirty="0"/>
              <a:t> </a:t>
            </a:r>
            <a:r>
              <a:rPr lang="en-GB" dirty="0" err="1"/>
              <a:t>bijmesten</a:t>
            </a:r>
            <a:r>
              <a:rPr lang="en-GB" dirty="0"/>
              <a:t> </a:t>
            </a:r>
            <a:r>
              <a:rPr lang="en-GB" dirty="0" err="1"/>
              <a:t>volledig</a:t>
            </a:r>
            <a:r>
              <a:rPr lang="en-GB" dirty="0"/>
              <a:t> </a:t>
            </a:r>
            <a:r>
              <a:rPr lang="en-GB" dirty="0" err="1"/>
              <a:t>overgeslagen</a:t>
            </a:r>
            <a:r>
              <a:rPr lang="en-GB" dirty="0"/>
              <a:t> (</a:t>
            </a:r>
            <a:r>
              <a:rPr lang="en-GB" dirty="0" err="1"/>
              <a:t>aardappel</a:t>
            </a:r>
            <a:r>
              <a:rPr lang="en-GB" dirty="0"/>
              <a:t> 2018 </a:t>
            </a:r>
            <a:r>
              <a:rPr lang="en-GB" dirty="0" err="1"/>
              <a:t>droog</a:t>
            </a:r>
            <a:r>
              <a:rPr lang="en-GB" dirty="0"/>
              <a:t> tot sept.; </a:t>
            </a:r>
            <a:r>
              <a:rPr lang="en-GB" dirty="0" err="1"/>
              <a:t>wel</a:t>
            </a:r>
            <a:r>
              <a:rPr lang="en-GB" dirty="0"/>
              <a:t> </a:t>
            </a:r>
            <a:r>
              <a:rPr lang="en-GB" dirty="0" err="1"/>
              <a:t>lagere</a:t>
            </a:r>
            <a:r>
              <a:rPr lang="en-GB" dirty="0"/>
              <a:t> </a:t>
            </a:r>
            <a:r>
              <a:rPr lang="en-GB" dirty="0" err="1"/>
              <a:t>opbrengst</a:t>
            </a:r>
            <a:r>
              <a:rPr lang="en-GB" dirty="0"/>
              <a:t> dan </a:t>
            </a:r>
            <a:r>
              <a:rPr lang="en-GB" dirty="0" err="1"/>
              <a:t>voorzien</a:t>
            </a:r>
            <a:r>
              <a:rPr lang="en-GB" dirty="0"/>
              <a:t> door de </a:t>
            </a:r>
            <a:r>
              <a:rPr lang="en-GB" dirty="0" err="1"/>
              <a:t>droogte</a:t>
            </a:r>
            <a:r>
              <a:rPr lang="en-GB" dirty="0"/>
              <a:t>)</a:t>
            </a:r>
          </a:p>
          <a:p>
            <a:pPr lvl="1"/>
            <a:r>
              <a:rPr lang="en-GB" dirty="0"/>
              <a:t>NBS app </a:t>
            </a:r>
            <a:r>
              <a:rPr lang="en-GB" dirty="0" err="1"/>
              <a:t>aardappel</a:t>
            </a:r>
            <a:r>
              <a:rPr lang="en-GB" dirty="0"/>
              <a:t> </a:t>
            </a:r>
            <a:r>
              <a:rPr lang="en-GB" dirty="0" err="1"/>
              <a:t>nuttig</a:t>
            </a:r>
            <a:r>
              <a:rPr lang="en-GB" dirty="0"/>
              <a:t> </a:t>
            </a:r>
            <a:r>
              <a:rPr lang="en-GB" dirty="0" err="1"/>
              <a:t>hulpmiddel</a:t>
            </a:r>
            <a:r>
              <a:rPr lang="en-GB" dirty="0"/>
              <a:t> (vb. </a:t>
            </a:r>
            <a:r>
              <a:rPr lang="en-GB" dirty="0" err="1"/>
              <a:t>volgende</a:t>
            </a:r>
            <a:r>
              <a:rPr lang="en-GB" dirty="0"/>
              <a:t> </a:t>
            </a:r>
            <a:r>
              <a:rPr lang="en-GB" dirty="0" err="1"/>
              <a:t>pagina</a:t>
            </a:r>
            <a:r>
              <a:rPr lang="en-GB" dirty="0"/>
              <a:t>)</a:t>
            </a:r>
          </a:p>
          <a:p>
            <a:pPr lvl="1"/>
            <a:r>
              <a:rPr lang="en-GB" dirty="0" err="1"/>
              <a:t>Nog</a:t>
            </a:r>
            <a:r>
              <a:rPr lang="en-GB" dirty="0"/>
              <a:t> </a:t>
            </a:r>
            <a:r>
              <a:rPr lang="en-GB" dirty="0" err="1"/>
              <a:t>veel</a:t>
            </a:r>
            <a:r>
              <a:rPr lang="en-GB" dirty="0"/>
              <a:t> expert judgement in </a:t>
            </a:r>
            <a:r>
              <a:rPr lang="en-GB" dirty="0" err="1"/>
              <a:t>taakkaarten</a:t>
            </a:r>
            <a:r>
              <a:rPr lang="en-GB" dirty="0"/>
              <a:t> </a:t>
            </a:r>
          </a:p>
        </p:txBody>
      </p:sp>
      <p:sp>
        <p:nvSpPr>
          <p:cNvPr id="4" name="Slide Number Placeholder 3">
            <a:extLst>
              <a:ext uri="{FF2B5EF4-FFF2-40B4-BE49-F238E27FC236}">
                <a16:creationId xmlns:a16="http://schemas.microsoft.com/office/drawing/2014/main" xmlns="" id="{343F12E8-A626-402E-89A7-BD0E395221D4}"/>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5</a:t>
            </a:fld>
            <a:endParaRPr lang="en-GB" dirty="0"/>
          </a:p>
        </p:txBody>
      </p:sp>
    </p:spTree>
    <p:extLst>
      <p:ext uri="{BB962C8B-B14F-4D97-AF65-F5344CB8AC3E}">
        <p14:creationId xmlns:p14="http://schemas.microsoft.com/office/powerpoint/2010/main" val="199034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6934720D-E513-4DB0-B23C-BAB0D1E0B929}"/>
              </a:ext>
            </a:extLst>
          </p:cNvPr>
          <p:cNvPicPr>
            <a:picLocks noChangeAspect="1"/>
          </p:cNvPicPr>
          <p:nvPr/>
        </p:nvPicPr>
        <p:blipFill rotWithShape="1">
          <a:blip r:embed="rId3"/>
          <a:srcRect b="25573"/>
          <a:stretch/>
        </p:blipFill>
        <p:spPr>
          <a:xfrm>
            <a:off x="76678" y="589685"/>
            <a:ext cx="2416018" cy="1344268"/>
          </a:xfrm>
          <a:prstGeom prst="rect">
            <a:avLst/>
          </a:prstGeom>
        </p:spPr>
      </p:pic>
      <p:sp>
        <p:nvSpPr>
          <p:cNvPr id="6" name="Titel 5"/>
          <p:cNvSpPr txBox="1">
            <a:spLocks/>
          </p:cNvSpPr>
          <p:nvPr/>
        </p:nvSpPr>
        <p:spPr>
          <a:xfrm>
            <a:off x="716658" y="88077"/>
            <a:ext cx="10750987" cy="1344268"/>
          </a:xfrm>
          <a:prstGeom prst="rect">
            <a:avLst/>
          </a:prstGeom>
        </p:spPr>
        <p:txBody>
          <a:bodyPr lIns="91440" tIns="45720" rIns="91440" bIns="45720" anchor="t">
            <a:normAutofit lnSpcReduction="10000"/>
          </a:bodyPr>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marL="0" marR="0" lvl="0" indent="0" algn="l" defTabSz="1828343" rtl="0" eaLnBrk="1" fontAlgn="base" latinLnBrk="0" hangingPunct="1">
              <a:lnSpc>
                <a:spcPct val="90000"/>
              </a:lnSpc>
              <a:spcBef>
                <a:spcPct val="0"/>
              </a:spcBef>
              <a:spcAft>
                <a:spcPct val="0"/>
              </a:spcAft>
              <a:buClrTx/>
              <a:buSzTx/>
              <a:buFontTx/>
              <a:buNone/>
              <a:tabLst/>
              <a:defRPr/>
            </a:pPr>
            <a:r>
              <a:rPr kumimoji="0" lang="en-GB" sz="3150" b="0" i="0" u="none" strike="noStrike" kern="1200" cap="none" spc="0" normalizeH="0" baseline="0" noProof="0" dirty="0" err="1">
                <a:ln>
                  <a:noFill/>
                </a:ln>
                <a:solidFill>
                  <a:srgbClr val="005172"/>
                </a:solidFill>
                <a:effectLst/>
                <a:uLnTx/>
                <a:uFillTx/>
                <a:latin typeface="Verdana"/>
                <a:ea typeface="Verdana"/>
                <a:cs typeface="Verdana" panose="020B0604030504040204" pitchFamily="34" charset="0"/>
              </a:rPr>
              <a:t>Gebruik</a:t>
            </a:r>
            <a:r>
              <a:rPr kumimoji="0" lang="en-GB" sz="3150" b="0" i="0" u="none" strike="noStrike" kern="1200" cap="none" spc="0" normalizeH="0" baseline="0" noProof="0" dirty="0">
                <a:ln>
                  <a:noFill/>
                </a:ln>
                <a:solidFill>
                  <a:srgbClr val="005172"/>
                </a:solidFill>
                <a:effectLst/>
                <a:uLnTx/>
                <a:uFillTx/>
                <a:latin typeface="Verdana"/>
                <a:ea typeface="Verdana"/>
                <a:cs typeface="Verdana" panose="020B0604030504040204" pitchFamily="34" charset="0"/>
              </a:rPr>
              <a:t> NBS App via </a:t>
            </a:r>
            <a:r>
              <a:rPr kumimoji="0" lang="en-GB" sz="3150" b="1" i="0" u="none" strike="noStrike" kern="1200" cap="none" spc="0" normalizeH="0" baseline="0" noProof="0" dirty="0" err="1">
                <a:ln>
                  <a:noFill/>
                </a:ln>
                <a:solidFill>
                  <a:srgbClr val="005172"/>
                </a:solidFill>
                <a:effectLst/>
                <a:uLnTx/>
                <a:uFillTx/>
                <a:latin typeface="Verdana"/>
                <a:ea typeface="Verdana"/>
                <a:cs typeface="Verdana" panose="020B0604030504040204" pitchFamily="34" charset="0"/>
              </a:rPr>
              <a:t>farm</a:t>
            </a:r>
            <a:r>
              <a:rPr kumimoji="0" lang="en-GB" sz="3150" b="0" i="0" u="none" strike="noStrike" kern="1200" cap="none" spc="0" normalizeH="0" baseline="0" noProof="0" dirty="0" err="1">
                <a:ln>
                  <a:noFill/>
                </a:ln>
                <a:solidFill>
                  <a:srgbClr val="005172"/>
                </a:solidFill>
                <a:effectLst/>
                <a:uLnTx/>
                <a:uFillTx/>
                <a:latin typeface="Verdana"/>
                <a:ea typeface="Verdana"/>
                <a:cs typeface="Verdana" panose="020B0604030504040204" pitchFamily="34" charset="0"/>
              </a:rPr>
              <a:t>maps</a:t>
            </a:r>
            <a:r>
              <a:rPr kumimoji="0" lang="en-GB" sz="3150" b="0" i="0" u="none" strike="noStrike" kern="1200" cap="none" spc="0" normalizeH="0" baseline="0" noProof="0" dirty="0">
                <a:ln>
                  <a:noFill/>
                </a:ln>
                <a:solidFill>
                  <a:srgbClr val="005172"/>
                </a:solidFill>
                <a:effectLst/>
                <a:uLnTx/>
                <a:uFillTx/>
                <a:latin typeface="Verdana"/>
                <a:ea typeface="Verdana"/>
                <a:cs typeface="Verdana" panose="020B0604030504040204" pitchFamily="34" charset="0"/>
              </a:rPr>
              <a:t> platform</a:t>
            </a:r>
          </a:p>
          <a:p>
            <a:pPr marL="0" marR="0" lvl="0" indent="0" algn="l" defTabSz="1828343" rtl="0" eaLnBrk="1" fontAlgn="base" latinLnBrk="0" hangingPunct="1">
              <a:lnSpc>
                <a:spcPct val="90000"/>
              </a:lnSpc>
              <a:spcBef>
                <a:spcPct val="0"/>
              </a:spcBef>
              <a:spcAft>
                <a:spcPct val="0"/>
              </a:spcAft>
              <a:buClrTx/>
              <a:buSzTx/>
              <a:buFontTx/>
              <a:buNone/>
              <a:tabLst/>
              <a:defRPr/>
            </a:pPr>
            <a:r>
              <a:rPr lang="en-GB" sz="3150" dirty="0">
                <a:solidFill>
                  <a:srgbClr val="005172"/>
                </a:solidFill>
                <a:latin typeface="Verdana"/>
                <a:ea typeface="Verdana"/>
                <a:cs typeface="Verdana" panose="020B0604030504040204" pitchFamily="34" charset="0"/>
              </a:rPr>
              <a:t>             </a:t>
            </a:r>
            <a:r>
              <a:rPr kumimoji="0" lang="en-GB" sz="3150" b="0" i="0" u="none" strike="noStrike" kern="1200" cap="none" spc="0" normalizeH="0" baseline="0" noProof="0" dirty="0">
                <a:ln>
                  <a:noFill/>
                </a:ln>
                <a:solidFill>
                  <a:srgbClr val="005172"/>
                </a:solidFill>
                <a:effectLst/>
                <a:uLnTx/>
                <a:uFillTx/>
                <a:latin typeface="Verdana"/>
                <a:ea typeface="Verdana"/>
                <a:cs typeface="Verdana" panose="020B0604030504040204" pitchFamily="34" charset="0"/>
              </a:rPr>
              <a:t>(vb. </a:t>
            </a:r>
            <a:r>
              <a:rPr kumimoji="0" lang="en-GB" sz="3150" b="0" i="0" u="none" strike="noStrike" kern="1200" cap="none" spc="0" normalizeH="0" baseline="0" noProof="0" dirty="0" err="1">
                <a:ln>
                  <a:noFill/>
                </a:ln>
                <a:solidFill>
                  <a:srgbClr val="005172"/>
                </a:solidFill>
                <a:effectLst/>
                <a:uLnTx/>
                <a:uFillTx/>
                <a:latin typeface="Verdana"/>
                <a:ea typeface="Verdana"/>
                <a:cs typeface="Verdana" panose="020B0604030504040204" pitchFamily="34" charset="0"/>
              </a:rPr>
              <a:t>zetmeelaardappelgewas</a:t>
            </a:r>
            <a:r>
              <a:rPr kumimoji="0" lang="en-GB" sz="3150" b="0" i="0" u="none" strike="noStrike" kern="1200" cap="none" spc="0" normalizeH="0" baseline="0" noProof="0" dirty="0">
                <a:ln>
                  <a:noFill/>
                </a:ln>
                <a:solidFill>
                  <a:srgbClr val="005172"/>
                </a:solidFill>
                <a:effectLst/>
                <a:uLnTx/>
                <a:uFillTx/>
                <a:latin typeface="Verdana"/>
                <a:ea typeface="Verdana"/>
                <a:cs typeface="Verdana" panose="020B0604030504040204" pitchFamily="34" charset="0"/>
              </a:rPr>
              <a:t>)</a:t>
            </a:r>
            <a:endParaRPr kumimoji="0" lang="en-GB" sz="3150" b="0" i="0" u="none" strike="noStrike" kern="1200" cap="none" spc="0" normalizeH="0" baseline="0" noProof="0" dirty="0">
              <a:ln>
                <a:noFill/>
              </a:ln>
              <a:solidFill>
                <a:srgbClr val="005172"/>
              </a:solidFill>
              <a:effectLst/>
              <a:uLnTx/>
              <a:uFillTx/>
              <a:latin typeface="Verdana"/>
              <a:ea typeface="Verdana"/>
              <a:cs typeface="+mj-lt"/>
            </a:endParaRPr>
          </a:p>
          <a:p>
            <a:pPr marL="0" marR="0" lvl="0" indent="0" algn="l" defTabSz="1828343" rtl="0" eaLnBrk="1" fontAlgn="base" latinLnBrk="0" hangingPunct="1">
              <a:lnSpc>
                <a:spcPct val="90000"/>
              </a:lnSpc>
              <a:spcBef>
                <a:spcPct val="0"/>
              </a:spcBef>
              <a:spcAft>
                <a:spcPct val="0"/>
              </a:spcAft>
              <a:buClrTx/>
              <a:buSzTx/>
              <a:buFontTx/>
              <a:buNone/>
              <a:tabLst/>
              <a:defRPr/>
            </a:pPr>
            <a:r>
              <a:rPr kumimoji="0" lang="en-GB" sz="3150" b="0" i="0" u="none" strike="noStrike" kern="1200" cap="none" spc="0" normalizeH="0" baseline="0" noProof="0" dirty="0">
                <a:ln>
                  <a:noFill/>
                </a:ln>
                <a:solidFill>
                  <a:srgbClr val="005172"/>
                </a:solidFill>
                <a:effectLst/>
                <a:uLnTx/>
                <a:uFillTx/>
                <a:latin typeface="Verdana"/>
                <a:ea typeface="Verdana"/>
                <a:cs typeface="Verdana" panose="020B0604030504040204" pitchFamily="34" charset="0"/>
              </a:rPr>
              <a:t>                     </a:t>
            </a:r>
            <a:endParaRPr kumimoji="0" lang="en-GB" sz="3150" b="0" i="0" u="none" strike="noStrike" kern="1200" cap="none" spc="0" normalizeH="0" baseline="0" noProof="0" dirty="0">
              <a:ln>
                <a:noFill/>
              </a:ln>
              <a:solidFill>
                <a:srgbClr val="005172"/>
              </a:solidFill>
              <a:effectLst/>
              <a:uLnTx/>
              <a:uFillTx/>
              <a:latin typeface="Verdana"/>
              <a:ea typeface="Verdana" panose="020B0604030504040204" pitchFamily="34" charset="0"/>
              <a:cs typeface="Verdana" panose="020B0604030504040204" pitchFamily="34" charset="0"/>
            </a:endParaRPr>
          </a:p>
          <a:p>
            <a:pPr marL="0" marR="0" lvl="0" indent="0" algn="l" defTabSz="1828343" rtl="0" eaLnBrk="1" fontAlgn="base" latinLnBrk="0" hangingPunct="1">
              <a:lnSpc>
                <a:spcPct val="90000"/>
              </a:lnSpc>
              <a:spcBef>
                <a:spcPct val="0"/>
              </a:spcBef>
              <a:spcAft>
                <a:spcPct val="0"/>
              </a:spcAft>
              <a:buClrTx/>
              <a:buSzTx/>
              <a:buFontTx/>
              <a:buNone/>
              <a:tabLst/>
              <a:defRPr/>
            </a:pPr>
            <a:endParaRPr kumimoji="0" lang="en-GB" sz="3150" b="0" i="0" u="none" strike="noStrike" kern="1200" cap="none" spc="0" normalizeH="0" baseline="0" noProof="0" dirty="0">
              <a:ln>
                <a:noFill/>
              </a:ln>
              <a:solidFill>
                <a:srgbClr val="005172"/>
              </a:solidFill>
              <a:effectLst/>
              <a:uLnTx/>
              <a:uFillTx/>
              <a:latin typeface="Lato Regular" panose="020F0502020204030203" pitchFamily="34" charset="0"/>
              <a:ea typeface="Verdana" panose="020B0604030504040204" pitchFamily="34" charset="0"/>
              <a:cs typeface="Verdana" panose="020B0604030504040204" pitchFamily="34" charset="0"/>
            </a:endParaRPr>
          </a:p>
        </p:txBody>
      </p:sp>
      <p:pic>
        <p:nvPicPr>
          <p:cNvPr id="19" name="Picture 18" descr="Background pattern&#10;&#10;Description automatically generated">
            <a:extLst>
              <a:ext uri="{FF2B5EF4-FFF2-40B4-BE49-F238E27FC236}">
                <a16:creationId xmlns:a16="http://schemas.microsoft.com/office/drawing/2014/main" xmlns="" id="{BFDB9568-DC71-432B-9F31-48F488783C9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3176" y="2064808"/>
            <a:ext cx="6480000" cy="3645000"/>
          </a:xfrm>
          <a:prstGeom prst="rect">
            <a:avLst/>
          </a:prstGeom>
        </p:spPr>
      </p:pic>
      <p:pic>
        <p:nvPicPr>
          <p:cNvPr id="21" name="Picture 20" descr="A picture containing chart&#10;&#10;Description automatically generated">
            <a:extLst>
              <a:ext uri="{FF2B5EF4-FFF2-40B4-BE49-F238E27FC236}">
                <a16:creationId xmlns:a16="http://schemas.microsoft.com/office/drawing/2014/main" xmlns="" id="{046638C7-21BB-4EC3-9B22-0DB99A039F8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26993" y="2331303"/>
            <a:ext cx="6480000" cy="3645000"/>
          </a:xfrm>
          <a:prstGeom prst="rect">
            <a:avLst/>
          </a:prstGeom>
        </p:spPr>
      </p:pic>
      <p:pic>
        <p:nvPicPr>
          <p:cNvPr id="13" name="Picture 12" descr="A picture containing chart&#10;&#10;Description automatically generated">
            <a:extLst>
              <a:ext uri="{FF2B5EF4-FFF2-40B4-BE49-F238E27FC236}">
                <a16:creationId xmlns:a16="http://schemas.microsoft.com/office/drawing/2014/main" xmlns="" id="{7842866F-3280-4F7E-BA05-167E8D46AE5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31261" y="2748179"/>
            <a:ext cx="6480000" cy="3645000"/>
          </a:xfrm>
          <a:prstGeom prst="rect">
            <a:avLst/>
          </a:prstGeom>
        </p:spPr>
      </p:pic>
      <p:pic>
        <p:nvPicPr>
          <p:cNvPr id="15" name="Picture 14" descr="A picture containing background pattern&#10;&#10;Description automatically generated">
            <a:extLst>
              <a:ext uri="{FF2B5EF4-FFF2-40B4-BE49-F238E27FC236}">
                <a16:creationId xmlns:a16="http://schemas.microsoft.com/office/drawing/2014/main" xmlns="" id="{E8944AA6-B09B-454D-B6B4-2CBADF7C48C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608824" y="3124923"/>
            <a:ext cx="6480000" cy="3645000"/>
          </a:xfrm>
          <a:prstGeom prst="rect">
            <a:avLst/>
          </a:prstGeom>
        </p:spPr>
      </p:pic>
      <p:pic>
        <p:nvPicPr>
          <p:cNvPr id="2" name="Picture 1"/>
          <p:cNvPicPr>
            <a:picLocks noChangeAspect="1"/>
          </p:cNvPicPr>
          <p:nvPr/>
        </p:nvPicPr>
        <p:blipFill rotWithShape="1">
          <a:blip r:embed="rId8"/>
          <a:srcRect b="23914"/>
          <a:stretch/>
        </p:blipFill>
        <p:spPr>
          <a:xfrm>
            <a:off x="9587548" y="464821"/>
            <a:ext cx="2573222" cy="1469132"/>
          </a:xfrm>
          <a:prstGeom prst="rect">
            <a:avLst/>
          </a:prstGeom>
        </p:spPr>
      </p:pic>
    </p:spTree>
    <p:extLst>
      <p:ext uri="{BB962C8B-B14F-4D97-AF65-F5344CB8AC3E}">
        <p14:creationId xmlns:p14="http://schemas.microsoft.com/office/powerpoint/2010/main" val="2011029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C231E3-BDD9-4F4A-BFB9-D87C25598A04}"/>
              </a:ext>
            </a:extLst>
          </p:cNvPr>
          <p:cNvSpPr>
            <a:spLocks noGrp="1"/>
          </p:cNvSpPr>
          <p:nvPr>
            <p:ph type="title"/>
          </p:nvPr>
        </p:nvSpPr>
        <p:spPr>
          <a:xfrm>
            <a:off x="655523" y="230189"/>
            <a:ext cx="11257061" cy="1304611"/>
          </a:xfrm>
        </p:spPr>
        <p:txBody>
          <a:bodyPr/>
          <a:lstStyle/>
          <a:p>
            <a:r>
              <a:rPr lang="en-US" dirty="0" err="1"/>
              <a:t>Sensorgestuurde</a:t>
            </a:r>
            <a:r>
              <a:rPr lang="en-US" dirty="0"/>
              <a:t> </a:t>
            </a:r>
            <a:r>
              <a:rPr lang="en-US" dirty="0" err="1"/>
              <a:t>toediening</a:t>
            </a:r>
            <a:r>
              <a:rPr lang="en-US" dirty="0"/>
              <a:t> </a:t>
            </a:r>
            <a:r>
              <a:rPr lang="en-US" dirty="0" err="1"/>
              <a:t>dierlijke</a:t>
            </a:r>
            <a:r>
              <a:rPr lang="en-US" dirty="0"/>
              <a:t> </a:t>
            </a:r>
            <a:r>
              <a:rPr lang="en-US" dirty="0" err="1"/>
              <a:t>mest</a:t>
            </a:r>
            <a:r>
              <a:rPr lang="en-US" dirty="0"/>
              <a:t>, </a:t>
            </a:r>
            <a:r>
              <a:rPr lang="en-US" dirty="0" err="1"/>
              <a:t>weet</a:t>
            </a:r>
            <a:r>
              <a:rPr lang="en-US" dirty="0"/>
              <a:t> wat je </a:t>
            </a:r>
            <a:r>
              <a:rPr lang="en-US" dirty="0" err="1"/>
              <a:t>toedient</a:t>
            </a:r>
            <a:r>
              <a:rPr lang="en-US" dirty="0"/>
              <a:t> met NIR en software</a:t>
            </a:r>
            <a:endParaRPr lang="en-GB" dirty="0"/>
          </a:p>
        </p:txBody>
      </p:sp>
      <p:sp>
        <p:nvSpPr>
          <p:cNvPr id="3" name="Text Placeholder 2">
            <a:extLst>
              <a:ext uri="{FF2B5EF4-FFF2-40B4-BE49-F238E27FC236}">
                <a16:creationId xmlns:a16="http://schemas.microsoft.com/office/drawing/2014/main" xmlns="" id="{5BF8F6B3-2177-48D9-939B-A220E430426A}"/>
              </a:ext>
            </a:extLst>
          </p:cNvPr>
          <p:cNvSpPr>
            <a:spLocks noGrp="1"/>
          </p:cNvSpPr>
          <p:nvPr>
            <p:ph type="body" sz="quarter" idx="10"/>
          </p:nvPr>
        </p:nvSpPr>
        <p:spPr/>
        <p:txBody>
          <a:bodyPr/>
          <a:lstStyle/>
          <a:p>
            <a:r>
              <a:rPr lang="en-US" dirty="0"/>
              <a:t>Recent vb. </a:t>
            </a:r>
            <a:r>
              <a:rPr lang="en-US" dirty="0" err="1"/>
              <a:t>Boerderij</a:t>
            </a:r>
            <a:r>
              <a:rPr lang="en-US" dirty="0"/>
              <a:t> van de </a:t>
            </a:r>
            <a:r>
              <a:rPr lang="en-US" dirty="0" err="1"/>
              <a:t>Toekomst</a:t>
            </a:r>
            <a:r>
              <a:rPr lang="en-US" dirty="0"/>
              <a:t> </a:t>
            </a:r>
            <a:r>
              <a:rPr lang="en-US" dirty="0" err="1"/>
              <a:t>voorjaar</a:t>
            </a:r>
            <a:r>
              <a:rPr lang="en-US" dirty="0"/>
              <a:t> 2022</a:t>
            </a:r>
            <a:endParaRPr lang="en-GB" dirty="0"/>
          </a:p>
        </p:txBody>
      </p:sp>
      <p:sp>
        <p:nvSpPr>
          <p:cNvPr id="4" name="Slide Number Placeholder 3">
            <a:extLst>
              <a:ext uri="{FF2B5EF4-FFF2-40B4-BE49-F238E27FC236}">
                <a16:creationId xmlns:a16="http://schemas.microsoft.com/office/drawing/2014/main" xmlns="" id="{49AA8B5F-AE38-476C-B532-6182850D6D94}"/>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7</a:t>
            </a:fld>
            <a:endParaRPr lang="en-GB" dirty="0"/>
          </a:p>
        </p:txBody>
      </p:sp>
      <p:pic>
        <p:nvPicPr>
          <p:cNvPr id="5" name="Picture 4">
            <a:extLst>
              <a:ext uri="{FF2B5EF4-FFF2-40B4-BE49-F238E27FC236}">
                <a16:creationId xmlns:a16="http://schemas.microsoft.com/office/drawing/2014/main" xmlns="" id="{BB0B2693-E466-486D-9C0A-10CF85D216E3}"/>
              </a:ext>
            </a:extLst>
          </p:cNvPr>
          <p:cNvPicPr>
            <a:picLocks noChangeAspect="1"/>
          </p:cNvPicPr>
          <p:nvPr/>
        </p:nvPicPr>
        <p:blipFill>
          <a:blip r:embed="rId3"/>
          <a:stretch>
            <a:fillRect/>
          </a:stretch>
        </p:blipFill>
        <p:spPr>
          <a:xfrm>
            <a:off x="5745017" y="2337790"/>
            <a:ext cx="6024452" cy="4520210"/>
          </a:xfrm>
          <a:prstGeom prst="rect">
            <a:avLst/>
          </a:prstGeom>
        </p:spPr>
      </p:pic>
      <p:pic>
        <p:nvPicPr>
          <p:cNvPr id="7" name="Picture 6" descr="A tractor in a field&#10;&#10;Description automatically generated with medium confidence">
            <a:extLst>
              <a:ext uri="{FF2B5EF4-FFF2-40B4-BE49-F238E27FC236}">
                <a16:creationId xmlns:a16="http://schemas.microsoft.com/office/drawing/2014/main" xmlns="" id="{B247A281-9C47-4288-B004-4673E6491C28}"/>
              </a:ext>
            </a:extLst>
          </p:cNvPr>
          <p:cNvPicPr>
            <a:picLocks noChangeAspect="1"/>
          </p:cNvPicPr>
          <p:nvPr/>
        </p:nvPicPr>
        <p:blipFill>
          <a:blip r:embed="rId4"/>
          <a:stretch>
            <a:fillRect/>
          </a:stretch>
        </p:blipFill>
        <p:spPr>
          <a:xfrm>
            <a:off x="655523" y="2337790"/>
            <a:ext cx="4612316" cy="2594428"/>
          </a:xfrm>
          <a:prstGeom prst="rect">
            <a:avLst/>
          </a:prstGeom>
        </p:spPr>
      </p:pic>
    </p:spTree>
    <p:extLst>
      <p:ext uri="{BB962C8B-B14F-4D97-AF65-F5344CB8AC3E}">
        <p14:creationId xmlns:p14="http://schemas.microsoft.com/office/powerpoint/2010/main" val="46107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EE1D7F-32A5-4DD3-B67B-2CCB699F0A14}"/>
              </a:ext>
            </a:extLst>
          </p:cNvPr>
          <p:cNvSpPr>
            <a:spLocks noGrp="1"/>
          </p:cNvSpPr>
          <p:nvPr>
            <p:ph type="title"/>
          </p:nvPr>
        </p:nvSpPr>
        <p:spPr>
          <a:xfrm>
            <a:off x="655523" y="230189"/>
            <a:ext cx="11257061" cy="791650"/>
          </a:xfrm>
        </p:spPr>
        <p:txBody>
          <a:bodyPr/>
          <a:lstStyle/>
          <a:p>
            <a:r>
              <a:rPr lang="en-US" dirty="0" err="1"/>
              <a:t>Taakkaart</a:t>
            </a:r>
            <a:r>
              <a:rPr lang="en-US" dirty="0"/>
              <a:t> app via </a:t>
            </a:r>
            <a:r>
              <a:rPr lang="en-US" b="1" dirty="0" err="1"/>
              <a:t>farm</a:t>
            </a:r>
            <a:r>
              <a:rPr lang="en-US" dirty="0" err="1"/>
              <a:t>maps</a:t>
            </a:r>
            <a:r>
              <a:rPr lang="en-US" dirty="0"/>
              <a:t> platform</a:t>
            </a:r>
            <a:endParaRPr lang="en-GB" dirty="0"/>
          </a:p>
        </p:txBody>
      </p:sp>
      <p:sp>
        <p:nvSpPr>
          <p:cNvPr id="3" name="Text Placeholder 2">
            <a:extLst>
              <a:ext uri="{FF2B5EF4-FFF2-40B4-BE49-F238E27FC236}">
                <a16:creationId xmlns:a16="http://schemas.microsoft.com/office/drawing/2014/main" xmlns="" id="{B92183B5-3C18-469D-A1A0-576B803391A6}"/>
              </a:ext>
            </a:extLst>
          </p:cNvPr>
          <p:cNvSpPr>
            <a:spLocks noGrp="1"/>
          </p:cNvSpPr>
          <p:nvPr>
            <p:ph type="body" sz="quarter" idx="10"/>
          </p:nvPr>
        </p:nvSpPr>
        <p:spPr/>
        <p:txBody>
          <a:bodyPr/>
          <a:lstStyle/>
          <a:p>
            <a:r>
              <a:rPr lang="en-US" dirty="0"/>
              <a:t>Maak </a:t>
            </a:r>
            <a:r>
              <a:rPr lang="en-US" dirty="0" err="1"/>
              <a:t>zelf</a:t>
            </a:r>
            <a:r>
              <a:rPr lang="en-US" dirty="0"/>
              <a:t> je </a:t>
            </a:r>
            <a:r>
              <a:rPr lang="en-US" dirty="0" err="1"/>
              <a:t>taakkaart</a:t>
            </a:r>
            <a:r>
              <a:rPr lang="en-US" dirty="0"/>
              <a:t> </a:t>
            </a:r>
            <a:r>
              <a:rPr lang="en-US" dirty="0" err="1"/>
              <a:t>o.b.v</a:t>
            </a:r>
            <a:r>
              <a:rPr lang="en-US" dirty="0"/>
              <a:t>. expert judgement</a:t>
            </a:r>
          </a:p>
          <a:p>
            <a:pPr lvl="1"/>
            <a:r>
              <a:rPr lang="en-US" dirty="0" err="1"/>
              <a:t>Aantal</a:t>
            </a:r>
            <a:r>
              <a:rPr lang="en-US" dirty="0"/>
              <a:t> zones (VRA </a:t>
            </a:r>
            <a:r>
              <a:rPr lang="en-US" dirty="0" err="1"/>
              <a:t>zonering</a:t>
            </a:r>
            <a:r>
              <a:rPr lang="en-US" dirty="0"/>
              <a:t>)</a:t>
            </a:r>
          </a:p>
          <a:p>
            <a:pPr lvl="1"/>
            <a:r>
              <a:rPr lang="en-US" dirty="0"/>
              <a:t>Met eigen </a:t>
            </a:r>
            <a:r>
              <a:rPr lang="en-US" dirty="0" err="1"/>
              <a:t>formule</a:t>
            </a:r>
            <a:r>
              <a:rPr lang="en-US" dirty="0"/>
              <a:t>; </a:t>
            </a:r>
            <a:r>
              <a:rPr lang="en-US" dirty="0" err="1"/>
              <a:t>een</a:t>
            </a:r>
            <a:r>
              <a:rPr lang="en-US" dirty="0"/>
              <a:t> </a:t>
            </a:r>
            <a:r>
              <a:rPr lang="en-US" dirty="0" err="1"/>
              <a:t>evt</a:t>
            </a:r>
            <a:r>
              <a:rPr lang="en-US" dirty="0"/>
              <a:t> </a:t>
            </a:r>
            <a:r>
              <a:rPr lang="en-US" dirty="0" err="1"/>
              <a:t>meerdere</a:t>
            </a:r>
            <a:r>
              <a:rPr lang="en-US" dirty="0"/>
              <a:t> </a:t>
            </a:r>
            <a:r>
              <a:rPr lang="en-US" dirty="0" err="1"/>
              <a:t>datalagen</a:t>
            </a:r>
            <a:r>
              <a:rPr lang="en-US" dirty="0"/>
              <a:t> (VRA Calculator)</a:t>
            </a:r>
          </a:p>
          <a:p>
            <a:pPr lvl="1"/>
            <a:endParaRPr lang="en-GB" dirty="0"/>
          </a:p>
        </p:txBody>
      </p:sp>
      <p:sp>
        <p:nvSpPr>
          <p:cNvPr id="4" name="Slide Number Placeholder 3">
            <a:extLst>
              <a:ext uri="{FF2B5EF4-FFF2-40B4-BE49-F238E27FC236}">
                <a16:creationId xmlns:a16="http://schemas.microsoft.com/office/drawing/2014/main" xmlns="" id="{237450BF-ACC0-4C1D-823A-C9C4571F7191}"/>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8</a:t>
            </a:fld>
            <a:endParaRPr lang="en-GB" dirty="0"/>
          </a:p>
        </p:txBody>
      </p:sp>
      <p:pic>
        <p:nvPicPr>
          <p:cNvPr id="10" name="Picture 9">
            <a:extLst>
              <a:ext uri="{FF2B5EF4-FFF2-40B4-BE49-F238E27FC236}">
                <a16:creationId xmlns:a16="http://schemas.microsoft.com/office/drawing/2014/main" xmlns="" id="{883A3067-5068-46B9-8BBB-CFB6A3B770C4}"/>
              </a:ext>
            </a:extLst>
          </p:cNvPr>
          <p:cNvPicPr>
            <a:picLocks noChangeAspect="1"/>
          </p:cNvPicPr>
          <p:nvPr/>
        </p:nvPicPr>
        <p:blipFill>
          <a:blip r:embed="rId3"/>
          <a:stretch>
            <a:fillRect/>
          </a:stretch>
        </p:blipFill>
        <p:spPr>
          <a:xfrm>
            <a:off x="364067" y="848018"/>
            <a:ext cx="7200000" cy="4050000"/>
          </a:xfrm>
          <a:prstGeom prst="rect">
            <a:avLst/>
          </a:prstGeom>
        </p:spPr>
      </p:pic>
      <p:pic>
        <p:nvPicPr>
          <p:cNvPr id="12" name="Picture 11">
            <a:extLst>
              <a:ext uri="{FF2B5EF4-FFF2-40B4-BE49-F238E27FC236}">
                <a16:creationId xmlns:a16="http://schemas.microsoft.com/office/drawing/2014/main" xmlns="" id="{9D85DA12-09EA-4202-8462-B7EF40792001}"/>
              </a:ext>
            </a:extLst>
          </p:cNvPr>
          <p:cNvPicPr>
            <a:picLocks noChangeAspect="1"/>
          </p:cNvPicPr>
          <p:nvPr/>
        </p:nvPicPr>
        <p:blipFill>
          <a:blip r:embed="rId4"/>
          <a:stretch>
            <a:fillRect/>
          </a:stretch>
        </p:blipFill>
        <p:spPr>
          <a:xfrm>
            <a:off x="930542" y="1189538"/>
            <a:ext cx="7200000" cy="4050000"/>
          </a:xfrm>
          <a:prstGeom prst="rect">
            <a:avLst/>
          </a:prstGeom>
        </p:spPr>
      </p:pic>
      <p:pic>
        <p:nvPicPr>
          <p:cNvPr id="14" name="Picture 13">
            <a:extLst>
              <a:ext uri="{FF2B5EF4-FFF2-40B4-BE49-F238E27FC236}">
                <a16:creationId xmlns:a16="http://schemas.microsoft.com/office/drawing/2014/main" xmlns="" id="{685E1DC5-2FC6-4DD8-9BA7-31EAF57BBC25}"/>
              </a:ext>
            </a:extLst>
          </p:cNvPr>
          <p:cNvPicPr>
            <a:picLocks noChangeAspect="1"/>
          </p:cNvPicPr>
          <p:nvPr/>
        </p:nvPicPr>
        <p:blipFill>
          <a:blip r:embed="rId5"/>
          <a:stretch>
            <a:fillRect/>
          </a:stretch>
        </p:blipFill>
        <p:spPr>
          <a:xfrm>
            <a:off x="1435993" y="1489681"/>
            <a:ext cx="7200000" cy="4050000"/>
          </a:xfrm>
          <a:prstGeom prst="rect">
            <a:avLst/>
          </a:prstGeom>
        </p:spPr>
      </p:pic>
      <p:pic>
        <p:nvPicPr>
          <p:cNvPr id="18" name="Picture 17">
            <a:extLst>
              <a:ext uri="{FF2B5EF4-FFF2-40B4-BE49-F238E27FC236}">
                <a16:creationId xmlns:a16="http://schemas.microsoft.com/office/drawing/2014/main" xmlns="" id="{DE8F34A9-C831-4C54-8C4F-FF0610BEB65C}"/>
              </a:ext>
            </a:extLst>
          </p:cNvPr>
          <p:cNvPicPr>
            <a:picLocks noChangeAspect="1"/>
          </p:cNvPicPr>
          <p:nvPr/>
        </p:nvPicPr>
        <p:blipFill>
          <a:blip r:embed="rId6"/>
          <a:stretch>
            <a:fillRect/>
          </a:stretch>
        </p:blipFill>
        <p:spPr>
          <a:xfrm>
            <a:off x="3208867" y="887103"/>
            <a:ext cx="7200000" cy="4050000"/>
          </a:xfrm>
          <a:prstGeom prst="rect">
            <a:avLst/>
          </a:prstGeom>
        </p:spPr>
      </p:pic>
      <p:pic>
        <p:nvPicPr>
          <p:cNvPr id="16" name="Picture 15">
            <a:extLst>
              <a:ext uri="{FF2B5EF4-FFF2-40B4-BE49-F238E27FC236}">
                <a16:creationId xmlns:a16="http://schemas.microsoft.com/office/drawing/2014/main" xmlns="" id="{A9390073-A8BA-4208-801D-897DD2F94963}"/>
              </a:ext>
            </a:extLst>
          </p:cNvPr>
          <p:cNvPicPr>
            <a:picLocks noChangeAspect="1"/>
          </p:cNvPicPr>
          <p:nvPr/>
        </p:nvPicPr>
        <p:blipFill>
          <a:blip r:embed="rId7"/>
          <a:stretch>
            <a:fillRect/>
          </a:stretch>
        </p:blipFill>
        <p:spPr>
          <a:xfrm>
            <a:off x="3714318" y="1189538"/>
            <a:ext cx="7200000" cy="4050000"/>
          </a:xfrm>
          <a:prstGeom prst="rect">
            <a:avLst/>
          </a:prstGeom>
        </p:spPr>
      </p:pic>
      <p:pic>
        <p:nvPicPr>
          <p:cNvPr id="20" name="Picture 19">
            <a:extLst>
              <a:ext uri="{FF2B5EF4-FFF2-40B4-BE49-F238E27FC236}">
                <a16:creationId xmlns:a16="http://schemas.microsoft.com/office/drawing/2014/main" xmlns="" id="{1969F7BE-72CF-4C42-9B24-08C6FBC34192}"/>
              </a:ext>
            </a:extLst>
          </p:cNvPr>
          <p:cNvPicPr>
            <a:picLocks noChangeAspect="1"/>
          </p:cNvPicPr>
          <p:nvPr/>
        </p:nvPicPr>
        <p:blipFill>
          <a:blip r:embed="rId8"/>
          <a:stretch>
            <a:fillRect/>
          </a:stretch>
        </p:blipFill>
        <p:spPr>
          <a:xfrm>
            <a:off x="4216793" y="1544017"/>
            <a:ext cx="7200000" cy="4050000"/>
          </a:xfrm>
          <a:prstGeom prst="rect">
            <a:avLst/>
          </a:prstGeom>
        </p:spPr>
      </p:pic>
      <p:pic>
        <p:nvPicPr>
          <p:cNvPr id="22" name="Picture 21">
            <a:extLst>
              <a:ext uri="{FF2B5EF4-FFF2-40B4-BE49-F238E27FC236}">
                <a16:creationId xmlns:a16="http://schemas.microsoft.com/office/drawing/2014/main" xmlns="" id="{A483723F-B7CC-4D42-A252-AB5A707073C1}"/>
              </a:ext>
            </a:extLst>
          </p:cNvPr>
          <p:cNvPicPr>
            <a:picLocks noChangeAspect="1"/>
          </p:cNvPicPr>
          <p:nvPr/>
        </p:nvPicPr>
        <p:blipFill>
          <a:blip r:embed="rId9"/>
          <a:stretch>
            <a:fillRect/>
          </a:stretch>
        </p:blipFill>
        <p:spPr>
          <a:xfrm>
            <a:off x="4781780" y="1855049"/>
            <a:ext cx="7200000" cy="4050000"/>
          </a:xfrm>
          <a:prstGeom prst="rect">
            <a:avLst/>
          </a:prstGeom>
        </p:spPr>
      </p:pic>
    </p:spTree>
    <p:extLst>
      <p:ext uri="{BB962C8B-B14F-4D97-AF65-F5344CB8AC3E}">
        <p14:creationId xmlns:p14="http://schemas.microsoft.com/office/powerpoint/2010/main" val="415230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57D8C4-4879-4E38-B0B1-6C19E1894C31}"/>
              </a:ext>
            </a:extLst>
          </p:cNvPr>
          <p:cNvSpPr>
            <a:spLocks noGrp="1"/>
          </p:cNvSpPr>
          <p:nvPr>
            <p:ph type="title"/>
          </p:nvPr>
        </p:nvSpPr>
        <p:spPr>
          <a:xfrm>
            <a:off x="655523" y="230189"/>
            <a:ext cx="11257061" cy="791650"/>
          </a:xfrm>
        </p:spPr>
        <p:txBody>
          <a:bodyPr/>
          <a:lstStyle/>
          <a:p>
            <a:r>
              <a:rPr lang="en-GB" dirty="0" err="1"/>
              <a:t>Stikstofoverschot</a:t>
            </a:r>
            <a:r>
              <a:rPr lang="en-GB" dirty="0"/>
              <a:t> en –stress op dashboard </a:t>
            </a:r>
            <a:r>
              <a:rPr lang="en-GB" b="1" dirty="0" err="1"/>
              <a:t>farm</a:t>
            </a:r>
            <a:r>
              <a:rPr lang="en-GB" dirty="0" err="1"/>
              <a:t>maps</a:t>
            </a:r>
            <a:r>
              <a:rPr lang="en-GB" dirty="0"/>
              <a:t>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xmlns="" id="{9E6E9B9A-5C43-4433-A779-3DF7F40D2E7D}"/>
                  </a:ext>
                </a:extLst>
              </p:cNvPr>
              <p:cNvSpPr>
                <a:spLocks noGrp="1"/>
              </p:cNvSpPr>
              <p:nvPr>
                <p:ph type="body" sz="quarter" idx="10"/>
              </p:nvPr>
            </p:nvSpPr>
            <p:spPr>
              <a:xfrm>
                <a:off x="561600" y="1532238"/>
                <a:ext cx="11361584" cy="4392611"/>
              </a:xfrm>
            </p:spPr>
            <p:txBody>
              <a:bodyPr numCol="1"/>
              <a:lstStyle/>
              <a:p>
                <a:pPr marL="0" indent="0">
                  <a:buNone/>
                </a:pPr>
                <a14:m>
                  <m:oMathPara xmlns:m="http://schemas.openxmlformats.org/officeDocument/2006/math">
                    <m:oMathParaPr>
                      <m:jc m:val="centerGroup"/>
                    </m:oMathParaPr>
                    <m:oMath xmlns:m="http://schemas.openxmlformats.org/officeDocument/2006/math">
                      <m:sSub>
                        <m:sSubPr>
                          <m:ctrlPr>
                            <a:rPr lang="en-GB" i="1" smtClean="0">
                              <a:effectLst/>
                              <a:latin typeface="Cambria Math" panose="02040503050406030204" pitchFamily="18" charset="0"/>
                            </a:rPr>
                          </m:ctrlPr>
                        </m:sSubPr>
                        <m:e>
                          <m:r>
                            <a:rPr lang="en-GB" i="1">
                              <a:effectLst/>
                              <a:latin typeface="Cambria Math" panose="02040503050406030204" pitchFamily="18" charset="0"/>
                              <a:ea typeface="Calibri" panose="020F0502020204030204" pitchFamily="34" charset="0"/>
                              <a:cs typeface="Arial" panose="020B0604020202020204" pitchFamily="34" charset="0"/>
                            </a:rPr>
                            <m:t>𝑁</m:t>
                          </m:r>
                        </m:e>
                        <m:sub>
                          <m:r>
                            <a:rPr lang="en-US" b="0" i="1" smtClean="0">
                              <a:effectLst/>
                              <a:latin typeface="Cambria Math" panose="02040503050406030204" pitchFamily="18" charset="0"/>
                              <a:ea typeface="Calibri" panose="020F0502020204030204" pitchFamily="34" charset="0"/>
                              <a:cs typeface="Arial" panose="020B0604020202020204" pitchFamily="34" charset="0"/>
                            </a:rPr>
                            <m:t>𝑜𝑣𝑒𝑟𝑠𝑐h𝑜𝑡</m:t>
                          </m:r>
                        </m:sub>
                      </m:sSub>
                      <m:r>
                        <a:rPr lang="en-GB" i="1">
                          <a:effectLst/>
                          <a:latin typeface="Cambria Math" panose="02040503050406030204" pitchFamily="18" charset="0"/>
                          <a:ea typeface="Calibri" panose="020F0502020204030204" pitchFamily="34" charset="0"/>
                          <a:cs typeface="Arial" panose="020B0604020202020204" pitchFamily="34" charset="0"/>
                        </a:rPr>
                        <m:t>=</m:t>
                      </m:r>
                      <m:sSub>
                        <m:sSubPr>
                          <m:ctrlPr>
                            <a:rPr lang="en-GB" i="1">
                              <a:effectLst/>
                              <a:latin typeface="Cambria Math" panose="02040503050406030204" pitchFamily="18" charset="0"/>
                            </a:rPr>
                          </m:ctrlPr>
                        </m:sSubPr>
                        <m:e>
                          <m:sSub>
                            <m:sSubPr>
                              <m:ctrlPr>
                                <a:rPr lang="en-GB" i="1" smtClean="0">
                                  <a:latin typeface="Cambria Math" panose="02040503050406030204" pitchFamily="18" charset="0"/>
                                </a:rPr>
                              </m:ctrlPr>
                            </m:sSubPr>
                            <m:e>
                              <m:r>
                                <a:rPr lang="en-GB" i="1">
                                  <a:latin typeface="Cambria Math" panose="02040503050406030204" pitchFamily="18" charset="0"/>
                                  <a:ea typeface="Calibri" panose="020F0502020204030204" pitchFamily="34" charset="0"/>
                                  <a:cs typeface="Arial" panose="020B0604020202020204" pitchFamily="34" charset="0"/>
                                </a:rPr>
                                <m:t>𝑁</m:t>
                              </m:r>
                            </m:e>
                            <m:sub>
                              <m:r>
                                <a:rPr lang="en-GB" i="1">
                                  <a:latin typeface="Cambria Math" panose="02040503050406030204" pitchFamily="18" charset="0"/>
                                  <a:ea typeface="Calibri" panose="020F0502020204030204" pitchFamily="34" charset="0"/>
                                  <a:cs typeface="Arial" panose="020B0604020202020204" pitchFamily="34" charset="0"/>
                                </a:rPr>
                                <m:t>𝑑𝑒𝑝𝑜𝑠𝑖𝑡𝑖</m:t>
                              </m:r>
                              <m:r>
                                <a:rPr lang="en-US" b="0" i="1" smtClean="0">
                                  <a:latin typeface="Cambria Math" panose="02040503050406030204" pitchFamily="18" charset="0"/>
                                  <a:ea typeface="Calibri" panose="020F0502020204030204" pitchFamily="34" charset="0"/>
                                  <a:cs typeface="Arial" panose="020B0604020202020204" pitchFamily="34" charset="0"/>
                                </a:rPr>
                                <m:t>𝑒</m:t>
                              </m:r>
                            </m:sub>
                          </m:sSub>
                          <m:r>
                            <a:rPr lang="en-GB" b="0" i="1" smtClean="0">
                              <a:latin typeface="Cambria Math" panose="02040503050406030204" pitchFamily="18" charset="0"/>
                              <a:ea typeface="Calibri" panose="020F0502020204030204" pitchFamily="34" charset="0"/>
                              <a:cs typeface="Arial" panose="020B0604020202020204" pitchFamily="34" charset="0"/>
                            </a:rPr>
                            <m:t>+</m:t>
                          </m:r>
                          <m:r>
                            <a:rPr lang="en-GB" i="1">
                              <a:effectLst/>
                              <a:latin typeface="Cambria Math" panose="02040503050406030204" pitchFamily="18" charset="0"/>
                              <a:ea typeface="Calibri" panose="020F0502020204030204" pitchFamily="34" charset="0"/>
                              <a:cs typeface="Arial" panose="020B0604020202020204" pitchFamily="34" charset="0"/>
                            </a:rPr>
                            <m:t>𝑁</m:t>
                          </m:r>
                        </m:e>
                        <m:sub>
                          <m:d>
                            <m:dPr>
                              <m:ctrlPr>
                                <a:rPr lang="en-US" b="0" i="1" smtClean="0">
                                  <a:effectLst/>
                                  <a:latin typeface="Cambria Math" panose="02040503050406030204" pitchFamily="18" charset="0"/>
                                  <a:ea typeface="Calibri" panose="020F0502020204030204" pitchFamily="34" charset="0"/>
                                  <a:cs typeface="Arial" panose="020B0604020202020204" pitchFamily="34" charset="0"/>
                                </a:rPr>
                              </m:ctrlPr>
                            </m:dPr>
                            <m:e>
                              <m:r>
                                <a:rPr lang="en-US" b="0" i="1" smtClean="0">
                                  <a:effectLst/>
                                  <a:latin typeface="Cambria Math" panose="02040503050406030204" pitchFamily="18" charset="0"/>
                                  <a:ea typeface="Calibri" panose="020F0502020204030204" pitchFamily="34" charset="0"/>
                                  <a:cs typeface="Arial" panose="020B0604020202020204" pitchFamily="34" charset="0"/>
                                </a:rPr>
                                <m:t>𝑘𝑢𝑛</m:t>
                              </m:r>
                              <m:r>
                                <a:rPr lang="nl-NL" b="0" i="1" smtClean="0">
                                  <a:effectLst/>
                                  <a:latin typeface="Cambria Math" panose="02040503050406030204" pitchFamily="18" charset="0"/>
                                  <a:ea typeface="Calibri" panose="020F0502020204030204" pitchFamily="34" charset="0"/>
                                  <a:cs typeface="Arial" panose="020B0604020202020204" pitchFamily="34" charset="0"/>
                                </a:rPr>
                                <m:t>𝑠</m:t>
                              </m:r>
                              <m:r>
                                <a:rPr lang="en-US" b="0" i="1" smtClean="0">
                                  <a:effectLst/>
                                  <a:latin typeface="Cambria Math" panose="02040503050406030204" pitchFamily="18" charset="0"/>
                                  <a:ea typeface="Calibri" panose="020F0502020204030204" pitchFamily="34" charset="0"/>
                                  <a:cs typeface="Arial" panose="020B0604020202020204" pitchFamily="34" charset="0"/>
                                </a:rPr>
                                <m:t>𝑡</m:t>
                              </m:r>
                            </m:e>
                          </m:d>
                          <m:r>
                            <a:rPr lang="en-US" b="0" i="1" smtClean="0">
                              <a:effectLst/>
                              <a:latin typeface="Cambria Math" panose="02040503050406030204" pitchFamily="18" charset="0"/>
                              <a:ea typeface="Calibri" panose="020F0502020204030204" pitchFamily="34" charset="0"/>
                              <a:cs typeface="Arial" panose="020B0604020202020204" pitchFamily="34" charset="0"/>
                            </a:rPr>
                            <m:t>𝑚𝑒𝑠𝑡</m:t>
                          </m:r>
                        </m:sub>
                      </m:sSub>
                      <m:r>
                        <a:rPr lang="en-GB" i="1">
                          <a:effectLst/>
                          <a:latin typeface="Cambria Math" panose="02040503050406030204" pitchFamily="18" charset="0"/>
                          <a:ea typeface="Calibri" panose="020F0502020204030204" pitchFamily="34" charset="0"/>
                          <a:cs typeface="Arial" panose="020B0604020202020204" pitchFamily="34" charset="0"/>
                        </a:rPr>
                        <m:t>+</m:t>
                      </m:r>
                      <m:sSub>
                        <m:sSubPr>
                          <m:ctrlPr>
                            <a:rPr lang="en-GB" i="1">
                              <a:effectLst/>
                              <a:latin typeface="Cambria Math" panose="02040503050406030204" pitchFamily="18" charset="0"/>
                            </a:rPr>
                          </m:ctrlPr>
                        </m:sSubPr>
                        <m:e>
                          <m:r>
                            <a:rPr lang="en-GB" i="1">
                              <a:effectLst/>
                              <a:latin typeface="Cambria Math" panose="02040503050406030204" pitchFamily="18" charset="0"/>
                              <a:ea typeface="Calibri" panose="020F0502020204030204" pitchFamily="34" charset="0"/>
                              <a:cs typeface="Arial" panose="020B0604020202020204" pitchFamily="34" charset="0"/>
                            </a:rPr>
                            <m:t>𝑁</m:t>
                          </m:r>
                        </m:e>
                        <m:sub>
                          <m:r>
                            <a:rPr lang="en-US" b="0" i="1" smtClean="0">
                              <a:effectLst/>
                              <a:latin typeface="Cambria Math" panose="02040503050406030204" pitchFamily="18" charset="0"/>
                              <a:ea typeface="Calibri" panose="020F0502020204030204" pitchFamily="34" charset="0"/>
                              <a:cs typeface="Arial" panose="020B0604020202020204" pitchFamily="34" charset="0"/>
                            </a:rPr>
                            <m:t>𝑧𝑎𝑎𝑑</m:t>
                          </m:r>
                        </m:sub>
                      </m:sSub>
                      <m:r>
                        <a:rPr lang="en-GB" b="0" i="1" baseline="30000" smtClean="0">
                          <a:effectLst/>
                          <a:latin typeface="Cambria Math" panose="02040503050406030204" pitchFamily="18" charset="0"/>
                          <a:ea typeface="Calibri" panose="020F0502020204030204" pitchFamily="34" charset="0"/>
                          <a:cs typeface="Arial" panose="020B0604020202020204" pitchFamily="34" charset="0"/>
                        </a:rPr>
                        <m:t>∗</m:t>
                      </m:r>
                      <m:r>
                        <a:rPr lang="en-GB" i="1">
                          <a:effectLst/>
                          <a:latin typeface="Cambria Math" panose="02040503050406030204" pitchFamily="18" charset="0"/>
                          <a:ea typeface="Calibri" panose="020F0502020204030204" pitchFamily="34" charset="0"/>
                          <a:cs typeface="Arial" panose="020B0604020202020204" pitchFamily="34" charset="0"/>
                        </a:rPr>
                        <m:t>+</m:t>
                      </m:r>
                      <m:sSub>
                        <m:sSubPr>
                          <m:ctrlPr>
                            <a:rPr lang="en-GB" i="1" smtClean="0">
                              <a:effectLst/>
                              <a:latin typeface="Cambria Math" panose="02040503050406030204" pitchFamily="18" charset="0"/>
                            </a:rPr>
                          </m:ctrlPr>
                        </m:sSubPr>
                        <m:e>
                          <m:r>
                            <a:rPr lang="en-GB" i="1">
                              <a:effectLst/>
                              <a:latin typeface="Cambria Math" panose="02040503050406030204" pitchFamily="18" charset="0"/>
                              <a:ea typeface="Calibri" panose="020F0502020204030204" pitchFamily="34" charset="0"/>
                              <a:cs typeface="Arial" panose="020B0604020202020204" pitchFamily="34" charset="0"/>
                            </a:rPr>
                            <m:t>𝑁</m:t>
                          </m:r>
                        </m:e>
                        <m:sub>
                          <m:r>
                            <a:rPr lang="en-GB" i="1">
                              <a:effectLst/>
                              <a:latin typeface="Cambria Math" panose="02040503050406030204" pitchFamily="18" charset="0"/>
                              <a:ea typeface="Calibri" panose="020F0502020204030204" pitchFamily="34" charset="0"/>
                              <a:cs typeface="Arial" panose="020B0604020202020204" pitchFamily="34" charset="0"/>
                            </a:rPr>
                            <m:t>𝑓𝑖𝑥𝑎𝑡𝑖</m:t>
                          </m:r>
                          <m:r>
                            <a:rPr lang="en-US" b="0" i="1" smtClean="0">
                              <a:effectLst/>
                              <a:latin typeface="Cambria Math" panose="02040503050406030204" pitchFamily="18" charset="0"/>
                              <a:ea typeface="Calibri" panose="020F0502020204030204" pitchFamily="34" charset="0"/>
                              <a:cs typeface="Arial" panose="020B0604020202020204" pitchFamily="34" charset="0"/>
                            </a:rPr>
                            <m:t>𝑒</m:t>
                          </m:r>
                        </m:sub>
                      </m:sSub>
                      <m:r>
                        <a:rPr lang="en-GB" i="1" baseline="30000">
                          <a:latin typeface="Cambria Math" panose="02040503050406030204" pitchFamily="18" charset="0"/>
                          <a:ea typeface="Calibri" panose="020F0502020204030204" pitchFamily="34" charset="0"/>
                          <a:cs typeface="Arial" panose="020B0604020202020204" pitchFamily="34" charset="0"/>
                        </a:rPr>
                        <m:t>∗</m:t>
                      </m:r>
                      <m:r>
                        <a:rPr lang="en-GB" b="0" i="1" baseline="30000" smtClean="0">
                          <a:latin typeface="Cambria Math" panose="02040503050406030204" pitchFamily="18" charset="0"/>
                          <a:ea typeface="Calibri" panose="020F0502020204030204" pitchFamily="34" charset="0"/>
                          <a:cs typeface="Arial" panose="020B0604020202020204" pitchFamily="34" charset="0"/>
                        </a:rPr>
                        <m:t>∗</m:t>
                      </m:r>
                      <m:r>
                        <a:rPr lang="en-GB" b="0" i="1" smtClean="0">
                          <a:effectLst/>
                          <a:latin typeface="Cambria Math" panose="02040503050406030204" pitchFamily="18" charset="0"/>
                          <a:ea typeface="Calibri" panose="020F0502020204030204" pitchFamily="34" charset="0"/>
                          <a:cs typeface="Arial" panose="020B0604020202020204" pitchFamily="34" charset="0"/>
                        </a:rPr>
                        <m:t>−</m:t>
                      </m:r>
                      <m:sSub>
                        <m:sSubPr>
                          <m:ctrlPr>
                            <a:rPr lang="en-GB" i="1" smtClean="0">
                              <a:effectLst/>
                              <a:latin typeface="Cambria Math" panose="02040503050406030204" pitchFamily="18" charset="0"/>
                            </a:rPr>
                          </m:ctrlPr>
                        </m:sSubPr>
                        <m:e>
                          <m:r>
                            <a:rPr lang="en-GB" i="1">
                              <a:effectLst/>
                              <a:latin typeface="Cambria Math" panose="02040503050406030204" pitchFamily="18" charset="0"/>
                              <a:ea typeface="Calibri" panose="020F0502020204030204" pitchFamily="34" charset="0"/>
                              <a:cs typeface="Arial" panose="020B0604020202020204" pitchFamily="34" charset="0"/>
                            </a:rPr>
                            <m:t>𝑁</m:t>
                          </m:r>
                        </m:e>
                        <m:sub>
                          <m:r>
                            <a:rPr lang="en-GB" i="1">
                              <a:effectLst/>
                              <a:latin typeface="Cambria Math" panose="02040503050406030204" pitchFamily="18" charset="0"/>
                              <a:ea typeface="Calibri" panose="020F0502020204030204" pitchFamily="34" charset="0"/>
                              <a:cs typeface="Arial" panose="020B0604020202020204" pitchFamily="34" charset="0"/>
                            </a:rPr>
                            <m:t>𝑝𝑟𝑜𝑑𝑢𝑐𝑡</m:t>
                          </m:r>
                        </m:sub>
                      </m:sSub>
                    </m:oMath>
                  </m:oMathPara>
                </a14:m>
                <a:endParaRPr lang="en-GB" dirty="0"/>
              </a:p>
              <a:p>
                <a:r>
                  <a:rPr lang="nl-NL" dirty="0"/>
                  <a:t>Variabelen</a:t>
                </a:r>
              </a:p>
              <a:p>
                <a:pPr lvl="1"/>
                <a:r>
                  <a:rPr lang="nl-NL" dirty="0"/>
                  <a:t>N-depositie		Depositiekaarten RIVM, 1x1 km</a:t>
                </a:r>
                <a:r>
                  <a:rPr lang="nl-NL" baseline="30000" dirty="0"/>
                  <a:t>2</a:t>
                </a:r>
              </a:p>
              <a:p>
                <a:pPr lvl="1"/>
                <a:r>
                  <a:rPr lang="nl-NL" dirty="0"/>
                  <a:t>N-(kunst)mest	Teeltregistratie boer</a:t>
                </a:r>
              </a:p>
              <a:p>
                <a:pPr lvl="1"/>
                <a:r>
                  <a:rPr lang="nl-NL" dirty="0"/>
                  <a:t>N-zaad		Zaai en pootgoed (teeltregistratie) x N-inhoud</a:t>
                </a:r>
              </a:p>
              <a:p>
                <a:pPr lvl="1"/>
                <a:r>
                  <a:rPr lang="nl-NL" dirty="0"/>
                  <a:t>N-fixatie		Afhankelijk van groeiperiode (teeltregistratie)</a:t>
                </a:r>
              </a:p>
              <a:p>
                <a:pPr lvl="1"/>
                <a:r>
                  <a:rPr lang="nl-NL" dirty="0"/>
                  <a:t>N-product		Opbrengst (teeltregistratie) x N-inhoud</a:t>
                </a:r>
              </a:p>
              <a:p>
                <a:pPr marL="696913" lvl="1" indent="0">
                  <a:buNone/>
                </a:pPr>
                <a:r>
                  <a:rPr lang="nl-NL" sz="1600" i="1" dirty="0"/>
                  <a:t>* Verwaarloosbaar voor alle gewassen, behalve voor aardappel</a:t>
                </a:r>
              </a:p>
              <a:p>
                <a:pPr marL="696913" lvl="1" indent="0">
                  <a:buNone/>
                </a:pPr>
                <a:r>
                  <a:rPr lang="nl-NL" sz="1600" dirty="0"/>
                  <a:t>** Alleen voor vlinderbloemigen</a:t>
                </a:r>
                <a:endParaRPr lang="nl-NL" sz="1600" i="1" dirty="0"/>
              </a:p>
              <a:p>
                <a:pPr lvl="1"/>
                <a:endParaRPr lang="en-GB" dirty="0"/>
              </a:p>
            </p:txBody>
          </p:sp>
        </mc:Choice>
        <mc:Fallback xmlns="">
          <p:sp>
            <p:nvSpPr>
              <p:cNvPr id="3" name="Text Placeholder 2">
                <a:extLst>
                  <a:ext uri="{FF2B5EF4-FFF2-40B4-BE49-F238E27FC236}">
                    <a16:creationId xmlns:a16="http://schemas.microsoft.com/office/drawing/2014/main" id="{9E6E9B9A-5C43-4433-A779-3DF7F40D2E7D}"/>
                  </a:ext>
                </a:extLst>
              </p:cNvPr>
              <p:cNvSpPr>
                <a:spLocks noGrp="1" noRot="1" noChangeAspect="1" noMove="1" noResize="1" noEditPoints="1" noAdjustHandles="1" noChangeArrowheads="1" noChangeShapeType="1" noTextEdit="1"/>
              </p:cNvSpPr>
              <p:nvPr>
                <p:ph type="body" sz="quarter" idx="10"/>
              </p:nvPr>
            </p:nvSpPr>
            <p:spPr>
              <a:xfrm>
                <a:off x="561600" y="1532238"/>
                <a:ext cx="11361584" cy="4392611"/>
              </a:xfrm>
              <a:blipFill>
                <a:blip r:embed="rId3"/>
                <a:stretch>
                  <a:fillRect l="-112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xmlns="" id="{CF36E796-FEE2-4C83-B9B0-26B7D7C45999}"/>
              </a:ext>
            </a:extLst>
          </p:cNvPr>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en-GB" sz="900" b="0" i="0" u="none" strike="noStrike" kern="1200" cap="none" spc="0" normalizeH="0" baseline="0" noProof="0" smtClean="0">
                <a:ln>
                  <a:noFill/>
                </a:ln>
                <a:solidFill>
                  <a:srgbClr val="005172"/>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9</a:t>
            </a:fld>
            <a:endParaRPr kumimoji="0" lang="en-GB" sz="900" b="0" i="0" u="none" strike="noStrike" kern="1200" cap="none" spc="0" normalizeH="0" baseline="0" noProof="0" dirty="0">
              <a:ln>
                <a:noFill/>
              </a:ln>
              <a:solidFill>
                <a:srgbClr val="005172"/>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xmlns="" id="{9179F120-2DBB-4A7F-9273-DA199BB0E406}"/>
              </a:ext>
            </a:extLst>
          </p:cNvPr>
          <p:cNvPicPr>
            <a:picLocks noChangeAspect="1"/>
          </p:cNvPicPr>
          <p:nvPr/>
        </p:nvPicPr>
        <p:blipFill>
          <a:blip r:embed="rId4"/>
          <a:stretch>
            <a:fillRect/>
          </a:stretch>
        </p:blipFill>
        <p:spPr>
          <a:xfrm>
            <a:off x="3823162" y="1098260"/>
            <a:ext cx="7267062" cy="5529551"/>
          </a:xfrm>
          <a:prstGeom prst="rect">
            <a:avLst/>
          </a:prstGeom>
        </p:spPr>
      </p:pic>
    </p:spTree>
    <p:extLst>
      <p:ext uri="{BB962C8B-B14F-4D97-AF65-F5344CB8AC3E}">
        <p14:creationId xmlns:p14="http://schemas.microsoft.com/office/powerpoint/2010/main" val="70279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6B502670-62F8-F043-9A6B-1C74396454F7}" vid="{7CE33DB0-311A-1440-975C-50EC07C84553}"/>
    </a:ext>
  </a:extLst>
</a:theme>
</file>

<file path=ppt/theme/theme2.xml><?xml version="1.0" encoding="utf-8"?>
<a:theme xmlns:a="http://schemas.openxmlformats.org/drawingml/2006/main" name="1_Aangepast ontwerp">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ageningen 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4.xml><?xml version="1.0" encoding="utf-8"?>
<a:theme xmlns:a="http://schemas.openxmlformats.org/drawingml/2006/main" name="1_Wageningen 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5.xml><?xml version="1.0" encoding="utf-8"?>
<a:theme xmlns:a="http://schemas.openxmlformats.org/drawingml/2006/main" name="2_Wageningen 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6.xml><?xml version="1.0" encoding="utf-8"?>
<a:theme xmlns:a="http://schemas.openxmlformats.org/drawingml/2006/main" name="WUR">
  <a:themeElements>
    <a:clrScheme name="WUR 2022">
      <a:dk1>
        <a:srgbClr val="005172"/>
      </a:dk1>
      <a:lt1>
        <a:srgbClr val="FFFFFF"/>
      </a:lt1>
      <a:dk2>
        <a:srgbClr val="008A00"/>
      </a:dk2>
      <a:lt2>
        <a:srgbClr val="005172"/>
      </a:lt2>
      <a:accent1>
        <a:srgbClr val="6AADE4"/>
      </a:accent1>
      <a:accent2>
        <a:srgbClr val="D0B972"/>
      </a:accent2>
      <a:accent3>
        <a:srgbClr val="D5D2CA"/>
      </a:accent3>
      <a:accent4>
        <a:srgbClr val="FF7900"/>
      </a:accent4>
      <a:accent5>
        <a:srgbClr val="00549F"/>
      </a:accent5>
      <a:accent6>
        <a:srgbClr val="000000"/>
      </a:accent6>
      <a:hlink>
        <a:srgbClr val="00549F"/>
      </a:hlink>
      <a:folHlink>
        <a:srgbClr val="00549F"/>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2731</TotalTime>
  <Words>1071</Words>
  <Application>Microsoft Office PowerPoint</Application>
  <PresentationFormat>Breedbeeld</PresentationFormat>
  <Paragraphs>150</Paragraphs>
  <Slides>14</Slides>
  <Notes>14</Notes>
  <HiddenSlides>0</HiddenSlides>
  <MMClips>0</MMClips>
  <ScaleCrop>false</ScaleCrop>
  <HeadingPairs>
    <vt:vector size="6" baseType="variant">
      <vt:variant>
        <vt:lpstr>Gebruikte lettertypen</vt:lpstr>
      </vt:variant>
      <vt:variant>
        <vt:i4>8</vt:i4>
      </vt:variant>
      <vt:variant>
        <vt:lpstr>Thema</vt:lpstr>
      </vt:variant>
      <vt:variant>
        <vt:i4>6</vt:i4>
      </vt:variant>
      <vt:variant>
        <vt:lpstr>Diatitels</vt:lpstr>
      </vt:variant>
      <vt:variant>
        <vt:i4>14</vt:i4>
      </vt:variant>
    </vt:vector>
  </HeadingPairs>
  <TitlesOfParts>
    <vt:vector size="28" baseType="lpstr">
      <vt:lpstr>Arial</vt:lpstr>
      <vt:lpstr>Calibri</vt:lpstr>
      <vt:lpstr>Calibri Light</vt:lpstr>
      <vt:lpstr>Cambria Math</vt:lpstr>
      <vt:lpstr>Lato Regular</vt:lpstr>
      <vt:lpstr>PT Sans</vt:lpstr>
      <vt:lpstr>Verdana</vt:lpstr>
      <vt:lpstr>Wingdings</vt:lpstr>
      <vt:lpstr>Aangepast ontwerp</vt:lpstr>
      <vt:lpstr>1_Aangepast ontwerp</vt:lpstr>
      <vt:lpstr>Wageningen UR</vt:lpstr>
      <vt:lpstr>1_Wageningen UR</vt:lpstr>
      <vt:lpstr>2_Wageningen UR</vt:lpstr>
      <vt:lpstr>WUR</vt:lpstr>
      <vt:lpstr>Optimalisatie van tijdstip van bijbemesten: mogelijkheden techniek</vt:lpstr>
      <vt:lpstr>Precisielandbouw: definitie</vt:lpstr>
      <vt:lpstr>NPPL in het kort</vt:lpstr>
      <vt:lpstr>Ervaringen en ontwikkelingen rondom PL-toepassingen stikstof in NPPL en breder</vt:lpstr>
      <vt:lpstr>PL-toepassing stikstof bijmesten</vt:lpstr>
      <vt:lpstr>PowerPoint-presentatie</vt:lpstr>
      <vt:lpstr>Sensorgestuurde toediening dierlijke mest, weet wat je toedient met NIR en software</vt:lpstr>
      <vt:lpstr>Taakkaart app via farmmaps platform</vt:lpstr>
      <vt:lpstr>Stikstofoverschot en –stress op dashboard farmmaps </vt:lpstr>
      <vt:lpstr>PowerPoint-presentatie</vt:lpstr>
      <vt:lpstr>PowerPoint-presentatie</vt:lpstr>
      <vt:lpstr>PowerPoint-presentatie</vt:lpstr>
      <vt:lpstr>Samenvattend</vt:lpstr>
      <vt:lpstr>Dank voor jullie aandacht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Boerderij van de toekomst</dc:title>
  <dc:creator>Wolf, Pieter de</dc:creator>
  <cp:lastModifiedBy>Herre Bartlema</cp:lastModifiedBy>
  <cp:revision>95</cp:revision>
  <cp:lastPrinted>2022-12-15T10:23:25Z</cp:lastPrinted>
  <dcterms:created xsi:type="dcterms:W3CDTF">2020-10-28T08:53:29Z</dcterms:created>
  <dcterms:modified xsi:type="dcterms:W3CDTF">2023-01-19T22:24:53Z</dcterms:modified>
</cp:coreProperties>
</file>