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3" r:id="rId2"/>
    <p:sldId id="324" r:id="rId3"/>
    <p:sldId id="320" r:id="rId4"/>
    <p:sldId id="317" r:id="rId5"/>
    <p:sldId id="323" r:id="rId6"/>
    <p:sldId id="321" r:id="rId7"/>
    <p:sldId id="322" r:id="rId8"/>
    <p:sldId id="316" r:id="rId9"/>
    <p:sldId id="319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re Bartlema" initials="HB" lastIdx="1" clrIdx="0">
    <p:extLst>
      <p:ext uri="{19B8F6BF-5375-455C-9EA6-DF929625EA0E}">
        <p15:presenceInfo xmlns:p15="http://schemas.microsoft.com/office/powerpoint/2012/main" userId="a6c9029a6a61df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426" autoAdjust="0"/>
  </p:normalViewPr>
  <p:slideViewPr>
    <p:cSldViewPr snapToGrid="0">
      <p:cViewPr varScale="1">
        <p:scale>
          <a:sx n="71" d="100"/>
          <a:sy n="71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64493-F1B3-4F23-BED4-923852260938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F781-A9CB-47F1-89CC-3FD4B20C6F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5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40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A89CAD-AB07-41B5-940E-B8350F4E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37422A37-6806-42B4-8F47-68104BB5A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D1A129E-608A-4771-8D85-19B5F18A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5F79702-0ED3-4D06-80B7-1C9BA24A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C52B60C-1ED8-425F-8356-4AC7F3AE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58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45B7E55-FC5F-4700-891E-BD4357D8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E3BAEA03-D7CA-4FC9-A0A0-A03F769B8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F44A824-7ECB-4168-A922-D5B2F6B5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F614F89-3410-41E4-8B18-E653EB0A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8DFDAC6-1BE4-404C-B72D-8089139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09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A36C5598-02B9-49DF-BA57-8BE5335A0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5BBDD78C-3480-4C79-8B4F-4DE41C57B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68122A1-4018-461E-BB04-69A8B990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5EEE998-974C-4222-B795-42BE46DE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24E7B08-1559-433C-A9A1-C48E6D1E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01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6DB098-ABDE-4CBE-BDA1-15B9F149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1ADC830-598C-4E7B-BBFB-915B6FEC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2B6935F-86F3-49DE-86D2-1FCCFD44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F2CE6E5-F585-4822-8154-80577F3F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CC8AB4E-9381-4E35-B544-3CCDE2E6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14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701D82-DC1E-484A-8F94-30D0CE41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2207B5C-2D0A-42C7-A013-1FDB05C0F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BCE33B6-6C6A-455B-AE1B-6D07780F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125CA43-2B0B-4FD5-B2B2-A9D777C1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424483D-1BE2-4DA8-9373-29136D76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95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455B2F-1DB6-482A-8CFF-58E56BAD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39D7F59-5A8D-40DA-9433-69DD7D94A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D5EF94E-9D71-4EC7-8926-9D9ECC57F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ECACBEB7-D986-4AB0-A911-6C58FB0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FE8C043-80AC-41BF-93D0-A99558DB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5BAD8C9-10AC-426E-B650-BE61C35F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EB505A-63F4-4B62-A21C-22328CD5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FC2B8D1-2102-4551-BCE1-5B1DDD868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F2B02491-9541-4223-A00E-D2F73B558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4AEAC360-7440-41D7-86A5-025010EC9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B900E7D9-217C-4DA2-848D-E6114E90F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DA6277FA-5AF4-464E-8FD2-9EC728F9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2802AC80-96D3-4AB1-AA5D-1E216DBD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2F369A6A-C692-461A-92AA-F7497FFC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5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DA878D-5B06-4491-9D6C-FAF1BF86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7EAF16D9-E373-4C08-A4E0-8E188DEC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8DDD1247-E8B2-4DA8-BC2E-D094FEAD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9F3A215A-B72D-4FC4-9DF2-45A3FA5B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1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691ADC30-4645-4EFE-8A2A-4915158E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F35D20C2-C3F3-42E3-92D9-053EC774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508E980-2F4D-4592-986C-419F4E3D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46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6684BA-887C-4B78-BBFA-266C566D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0E34393-675F-47E4-9BF0-F44EBBAF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C04C784C-0817-4FB4-9513-9DF0E6CC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F0D0FABB-C05E-41C6-B48F-0C9A3C94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3385C51-256E-46A3-87C3-7E371BA8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E461833-9D56-4F4E-8522-0FBD34DB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3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268BB-6183-4620-914F-EC0BC388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EF44ECD5-9D3A-41F0-8680-D03A188C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04B8319B-0F50-433C-B3FA-3C0906909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E6A1267-88D3-40AD-AE9F-5EF4261D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AE9E50FC-812D-443F-9280-9DD67A01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E488DA0-C5BC-4C60-9434-37BC12FF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34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A9942BAE-C16F-4C67-A78B-F0C0BDC9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B070904-BFD3-4E10-A7AB-96F224CB0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BAEBA7A0-4B57-408A-8214-EFF6C7E15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DFF7-7FE0-4789-88A1-2534BEC9FB1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4C2CDCA-F118-4DE5-8310-03772F0CE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DE49670-5A75-4029-99E6-EAEBF18A4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97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864223" y="491221"/>
            <a:ext cx="6884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accent6">
                    <a:lumMod val="50000"/>
                  </a:schemeClr>
                </a:solidFill>
              </a:rPr>
              <a:t>BEMESTINGSSTRATEGIE 2023   </a:t>
            </a:r>
            <a:endParaRPr lang="nl-NL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1075765" y="1519518"/>
            <a:ext cx="10434917" cy="820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BENUT PLAASTINGSRUIMTE VOOR ORGANISCHE MEST MAXIMAAL VOLGENS 4J</a:t>
            </a:r>
            <a:endParaRPr lang="nl-NL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1089212" y="2855259"/>
            <a:ext cx="10434917" cy="820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accent6">
                    <a:lumMod val="50000"/>
                  </a:schemeClr>
                </a:solidFill>
              </a:rPr>
              <a:t>PAS</a:t>
            </a:r>
            <a:r>
              <a:rPr lang="nl-NL" sz="1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BIOLOGISCHE STIKSTOFFIXATIE EN GROENBEMESTING TOE WAAR MOGELIJK</a:t>
            </a:r>
            <a:endParaRPr lang="nl-NL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1089212" y="4112560"/>
            <a:ext cx="10434917" cy="820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BIJBEMESTING MET SNELWERKENDE </a:t>
            </a:r>
            <a:r>
              <a:rPr lang="nl-NL" sz="1400" b="1" i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BIOBASED FERTILIZERS </a:t>
            </a:r>
            <a:r>
              <a:rPr lang="nl-NL" sz="1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VOLGENS 4J </a:t>
            </a:r>
          </a:p>
          <a:p>
            <a:pPr algn="ctr"/>
            <a:r>
              <a:rPr lang="nl-NL" sz="2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VOOR de PRECISIEBEMESTERS :  ZIE TOEGIFT</a:t>
            </a:r>
            <a:endParaRPr lang="nl-N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089212" y="5450542"/>
            <a:ext cx="10434917" cy="820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WIE NOG KORRELS HEEFT, LAAT DE STROOIER MET DAT MATERIAAL TESTEN</a:t>
            </a:r>
            <a:endParaRPr lang="nl-NL" sz="24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641541" y="146349"/>
            <a:ext cx="1640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accent6">
                    <a:lumMod val="50000"/>
                  </a:schemeClr>
                </a:solidFill>
              </a:rPr>
              <a:t>NCOK 20 JAN 2023</a:t>
            </a:r>
            <a:endParaRPr lang="nl-NL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5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6" y="1451712"/>
            <a:ext cx="10605801" cy="469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fbeelding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78948"/>
            <a:ext cx="4298297" cy="186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84094" y="295835"/>
            <a:ext cx="1013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GERINGE BESCHIKBAARHEID KAS : VANDAAR DIT WEBINAR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55803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21881" y="282388"/>
            <a:ext cx="248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NCOK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20 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JAN 2023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694" y="1083199"/>
            <a:ext cx="5588375" cy="545207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08" y="1075765"/>
            <a:ext cx="5923099" cy="545301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70647" y="282388"/>
            <a:ext cx="856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KAS IS EEN PRECURSOR VOOR EXPLOSIEVEN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8849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47"/>
            <a:ext cx="12568517" cy="711425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85788" y="4557713"/>
            <a:ext cx="341471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STOF</a:t>
            </a:r>
          </a:p>
          <a:p>
            <a:r>
              <a:rPr lang="nl-NL" sz="2000" b="1" dirty="0" smtClean="0"/>
              <a:t>ZACHTE KUNSTMEST   UREUM</a:t>
            </a:r>
          </a:p>
          <a:p>
            <a:r>
              <a:rPr lang="nl-NL" sz="2000" b="1" dirty="0" smtClean="0"/>
              <a:t>UITBLOEI BIJ   T&gt; 30 GRADEN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59393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003612" y="551329"/>
            <a:ext cx="833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STROOIBANEN IN GERST 2022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52087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2438" y="0"/>
            <a:ext cx="5643562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         AAN DE KEUKENTAFEL</a:t>
            </a:r>
            <a:r>
              <a:rPr lang="nl-NL" sz="2400" b="1" dirty="0" smtClean="0"/>
              <a:t/>
            </a:r>
            <a:br>
              <a:rPr lang="nl-NL" sz="2400" b="1" dirty="0" smtClean="0"/>
            </a:br>
            <a:r>
              <a:rPr lang="nl-NL" sz="2400" b="1" dirty="0" smtClean="0"/>
              <a:t>STROOIBEELD</a:t>
            </a:r>
          </a:p>
          <a:p>
            <a:r>
              <a:rPr lang="nl-NL" sz="2400" b="1" dirty="0" smtClean="0"/>
              <a:t>ZEEFRANGEMETER</a:t>
            </a:r>
          </a:p>
          <a:p>
            <a:r>
              <a:rPr lang="nl-NL" sz="2400" b="1" dirty="0" smtClean="0"/>
              <a:t>HARDHEIDSMETER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69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2907" y="401768"/>
            <a:ext cx="850239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5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68188" y="820271"/>
            <a:ext cx="993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                               DANK VOOR UW AANDACHT</a:t>
            </a:r>
            <a:endParaRPr lang="nl-NL" sz="2800" dirty="0"/>
          </a:p>
        </p:txBody>
      </p:sp>
      <p:sp>
        <p:nvSpPr>
          <p:cNvPr id="3" name="Afgeronde rechthoek 2"/>
          <p:cNvSpPr/>
          <p:nvPr/>
        </p:nvSpPr>
        <p:spPr>
          <a:xfrm>
            <a:off x="820271" y="2326341"/>
            <a:ext cx="10085294" cy="299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www.bs23.nl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036424" y="201706"/>
            <a:ext cx="26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13 JAN 2023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059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92</Words>
  <Application>Microsoft Office PowerPoint</Application>
  <PresentationFormat>Breedbeeld</PresentationFormat>
  <Paragraphs>21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Gerrianne Jansen - Jansen TOP</dc:creator>
  <cp:lastModifiedBy>Herre Bartlema</cp:lastModifiedBy>
  <cp:revision>189</cp:revision>
  <dcterms:created xsi:type="dcterms:W3CDTF">2021-01-08T09:27:21Z</dcterms:created>
  <dcterms:modified xsi:type="dcterms:W3CDTF">2023-01-19T09:02:31Z</dcterms:modified>
</cp:coreProperties>
</file>