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4" r:id="rId3"/>
    <p:sldId id="270" r:id="rId4"/>
    <p:sldId id="27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225" autoAdjust="0"/>
  </p:normalViewPr>
  <p:slideViewPr>
    <p:cSldViewPr snapToGrid="0">
      <p:cViewPr varScale="1">
        <p:scale>
          <a:sx n="72" d="100"/>
          <a:sy n="72" d="100"/>
        </p:scale>
        <p:origin x="5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CD66A-8D80-4C66-A286-A20B60AFB1E3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ADFB-C9AA-4850-BA4F-35EF5CBE4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09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HERRE EN WIM VOORSTELLEN!!!!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BADFB-C9AA-4850-BA4F-35EF5CBE4BC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44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ADFB-C9AA-4850-BA4F-35EF5CBE4BC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40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ADFB-C9AA-4850-BA4F-35EF5CBE4BC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18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F4C6A20-6CDC-1CAC-321B-4F0C18FF2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4ED861A9-C182-BACE-1F8D-A730C2B32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5799284-200E-DBFA-797C-2BB49314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9BCB1B0-1753-4584-16D3-378A498D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9B6E432-ED1A-579F-A50F-1D20F7F0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77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8FE628-BCAF-FCF7-D3D2-246F5287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B03B4278-D7C5-23E5-F2C4-3A2BEF295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065253E-7EC9-9C05-4DC9-815D0869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7E3BF3F-35D5-AA3A-5B10-04A04F19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6CBD197-4F26-8618-BD37-88F66138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90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98424F75-FC91-FE9D-5696-C30F81D0A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5748C930-254D-221C-A226-764181675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FE1F814-6F46-0810-424F-6C9077EA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A7D9C17-EEA3-A6A0-4162-1D25AE82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0C41BCB-1799-1542-2866-52BCF223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69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3F51EC-DB50-30AC-6D06-A65ED8B2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2DFA5D1-9D9D-EA98-3299-FF3FFC897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C5CA3DC-25C6-297F-71A8-848326BA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E4C48BE-E82C-669D-2E12-2DB328E9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9D284EC-CC9D-F932-F536-31945E4F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94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92FA7E-8EDE-2352-170D-BFB4BA00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5777987-DAB8-3C23-6201-5328B1530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99ACA7B-597D-B82F-A66D-70D2A9BA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DCE539C-6CD6-6BE7-41CB-28E7271F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56239FA-CA28-3556-206A-63DA6321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14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A7D2D4-4E57-D988-1592-9B923C73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59EED93-0A2F-7D3F-D97A-DA9455688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49D3EFF-E2E9-3E3C-AE10-88D1782E3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0BE84390-6972-27B8-7E09-B051916A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BCA0A84-E2BE-61CB-69B7-215261D0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BC386E5-3740-ECEE-E1DA-FBF37F09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63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97036B9-9FAE-FB57-F0C2-0EEE76ED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F4DEEB2-8CC4-50A7-D45D-10E8EE948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F5D5D7C-B0E4-6455-D5EF-A6AFA7E2C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1193B38A-0044-6295-53AE-C40ACA14E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69616A75-DF09-8923-C249-8A33F360A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08038A14-F463-1A70-CA2E-91570E02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599B76CF-8BD9-80E2-EEC0-D43C4367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EDA2590A-41D4-88C5-D634-F54184CA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18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79ECCF-80A9-90D3-3E36-5AFE6B0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DED83219-3F77-49B4-298F-87813A83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5F2D465B-8080-B103-8227-8E1EA9CA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0982CB7-F5D6-0D68-D2C4-72318B4D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97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2C57CA17-8458-136F-AC51-A06B6079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1F627D07-C16B-4B10-3791-AF1C4018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C3E5E892-7A56-7FB8-207C-B81C4476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36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AC67AAB-2F2B-0E49-BFC7-8B6CD06F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15D2E13-927B-5C04-19F8-49B2A0FB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D94B3589-FB60-6CAC-8A54-7B17EC97A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BCE0D17E-FE7C-F35D-59A4-028E0FD64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F0E61B5E-F0C7-9B85-1EBD-632FBD96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CF9CDA40-8BDC-B2C9-0986-D0856543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13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FF4C2E-11F6-E495-9717-65A671B6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8D30C57E-8ADF-C02B-F57C-77EAE801D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2B7F9A2-8C1A-B822-3F42-260DD56CD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A7F643E-C33D-82FA-E5B0-38D7805D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14ED97B-9868-9921-A0DC-539DCCA5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EDAF9B0B-7E87-F37D-3C1A-F66782A0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28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124E168D-3092-5765-2A48-A0860300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170C37E-B776-B5C8-2A4B-A61682BB4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8A30D5A-B50A-F8EE-188C-ECEEA5C42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2FD6B-52C4-42A6-AB6A-B3218D197F27}" type="datetimeFigureOut">
              <a:rPr lang="nl-NL" smtClean="0"/>
              <a:t>10-2-2023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E06CB69-AFE9-295F-4541-C3B6CEF79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C865FC9-FBAC-1BED-BC66-4A44B2E7E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8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84A85F-1ECF-464D-B687-B6C6CB088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355" y="664190"/>
            <a:ext cx="8768886" cy="2691111"/>
          </a:xfrm>
        </p:spPr>
        <p:txBody>
          <a:bodyPr>
            <a:normAutofit/>
          </a:bodyPr>
          <a:lstStyle/>
          <a:p>
            <a:r>
              <a:rPr lang="nl-NL" sz="11500" dirty="0">
                <a:solidFill>
                  <a:schemeClr val="accent6">
                    <a:lumMod val="50000"/>
                  </a:schemeClr>
                </a:solidFill>
              </a:rPr>
              <a:t>Leercyclus </a:t>
            </a:r>
            <a:r>
              <a:rPr lang="nl-NL" sz="11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nl-NL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3EEFB18-CB45-4BE8-AB26-2694AC6F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949" y="3330698"/>
            <a:ext cx="9343697" cy="1100759"/>
          </a:xfrm>
        </p:spPr>
        <p:txBody>
          <a:bodyPr>
            <a:normAutofit fontScale="77500" lnSpcReduction="20000"/>
          </a:bodyPr>
          <a:lstStyle/>
          <a:p>
            <a:r>
              <a:rPr lang="nl-NL" sz="6600" dirty="0">
                <a:solidFill>
                  <a:schemeClr val="accent6">
                    <a:lumMod val="50000"/>
                  </a:schemeClr>
                </a:solidFill>
              </a:rPr>
              <a:t>Naar emissieloze </a:t>
            </a:r>
            <a:r>
              <a:rPr lang="nl-NL" sz="6600" dirty="0" smtClean="0">
                <a:solidFill>
                  <a:schemeClr val="accent6">
                    <a:lumMod val="50000"/>
                  </a:schemeClr>
                </a:solidFill>
              </a:rPr>
              <a:t>vitale landbouw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A1E45BA9-70C8-4A0E-AF05-63CD592FD76B}"/>
              </a:ext>
            </a:extLst>
          </p:cNvPr>
          <p:cNvSpPr txBox="1"/>
          <p:nvPr/>
        </p:nvSpPr>
        <p:spPr>
          <a:xfrm>
            <a:off x="2303942" y="501938"/>
            <a:ext cx="75841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Themabijeenkomsten voor </a:t>
            </a:r>
          </a:p>
          <a:p>
            <a:pPr algn="ctr"/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Koplopers &amp; Erfbetreders:</a:t>
            </a:r>
            <a:br>
              <a:rPr lang="nl-NL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nl-N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xmlns="" id="{D6D3A0BC-2F31-4719-A42E-08890E4FBF38}"/>
              </a:ext>
            </a:extLst>
          </p:cNvPr>
          <p:cNvSpPr/>
          <p:nvPr/>
        </p:nvSpPr>
        <p:spPr>
          <a:xfrm>
            <a:off x="467788" y="5395308"/>
            <a:ext cx="11098925" cy="1332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xmlns="" id="{FB2BDF5F-DC9E-4B19-AC7D-504C2D39446B}"/>
              </a:ext>
            </a:extLst>
          </p:cNvPr>
          <p:cNvSpPr txBox="1"/>
          <p:nvPr/>
        </p:nvSpPr>
        <p:spPr>
          <a:xfrm>
            <a:off x="409483" y="4854168"/>
            <a:ext cx="759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134399"/>
                </a:solidFill>
              </a:rPr>
              <a:t>                                                                   </a:t>
            </a:r>
            <a:r>
              <a:rPr lang="nl-NL" dirty="0" smtClean="0">
                <a:solidFill>
                  <a:srgbClr val="134399"/>
                </a:solidFill>
              </a:rPr>
              <a:t>In 2023 mogelijk </a:t>
            </a:r>
            <a:r>
              <a:rPr lang="nl-NL" dirty="0">
                <a:solidFill>
                  <a:srgbClr val="134399"/>
                </a:solidFill>
              </a:rPr>
              <a:t>gemaakt door: </a:t>
            </a:r>
          </a:p>
        </p:txBody>
      </p:sp>
      <p:pic>
        <p:nvPicPr>
          <p:cNvPr id="29" name="Afbeelding 28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E552479C-032B-4CDF-92ED-6F6F2E098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2" y="5677368"/>
            <a:ext cx="2804221" cy="55424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B6F63BDA-B09B-4598-8138-A0337EB7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07046" y="5677368"/>
            <a:ext cx="1510317" cy="48513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xmlns="" id="{1F1357E4-6156-46EF-8EB8-98FCBED65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247" y="5677368"/>
            <a:ext cx="2994515" cy="68888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xmlns="" id="{6915345F-E338-4EFF-AFAE-51D2CA8A8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4" t="21244" b="20383"/>
          <a:stretch/>
        </p:blipFill>
        <p:spPr>
          <a:xfrm>
            <a:off x="6965789" y="5531817"/>
            <a:ext cx="1976447" cy="79381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78696" y="4246323"/>
            <a:ext cx="810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</a:rPr>
              <a:t>    Webinar 10 februari 2023 : Nitraatresiduen naar nul. Meten en belonen.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1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xmlns="" id="{07B50074-E62F-4EFC-A531-A4A87BB62ECD}"/>
              </a:ext>
            </a:extLst>
          </p:cNvPr>
          <p:cNvSpPr/>
          <p:nvPr/>
        </p:nvSpPr>
        <p:spPr>
          <a:xfrm>
            <a:off x="-367862" y="1072055"/>
            <a:ext cx="13001296" cy="235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F584438A-2303-4039-AEEF-8620C02FE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8" y="1310744"/>
            <a:ext cx="1712259" cy="1716551"/>
          </a:xfrm>
          <a:prstGeom prst="rect">
            <a:avLst/>
          </a:prstGeom>
        </p:spPr>
      </p:pic>
      <p:pic>
        <p:nvPicPr>
          <p:cNvPr id="11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19A80FA3-F39D-421D-AB23-32B77186D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99" y="1504891"/>
            <a:ext cx="3167434" cy="1449102"/>
          </a:xfrm>
          <a:prstGeom prst="rect">
            <a:avLst/>
          </a:prstGeom>
        </p:spPr>
      </p:pic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1072F2B1-6686-4C42-A012-5CB142B4F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r="7807"/>
          <a:stretch/>
        </p:blipFill>
        <p:spPr>
          <a:xfrm>
            <a:off x="9421657" y="1590608"/>
            <a:ext cx="2770343" cy="131720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6638085F-21FB-4A4F-899B-ABF7C7C6E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038" y="1469678"/>
            <a:ext cx="2655651" cy="139868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B5A22D32-7421-4E57-B861-DAF700CE4BC2}"/>
              </a:ext>
            </a:extLst>
          </p:cNvPr>
          <p:cNvSpPr txBox="1"/>
          <p:nvPr/>
        </p:nvSpPr>
        <p:spPr>
          <a:xfrm>
            <a:off x="309353" y="341361"/>
            <a:ext cx="94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134399"/>
                </a:solidFill>
              </a:rPr>
              <a:t>Organisatie: www.deboeraanhetroer.nl</a:t>
            </a:r>
            <a:endParaRPr lang="nl-NL" sz="3200" dirty="0">
              <a:solidFill>
                <a:srgbClr val="134399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7A88592-D284-E6C3-9804-4231EF278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6" y="3768041"/>
            <a:ext cx="2481859" cy="1913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18F5E47-8E79-5C27-8820-70D107648E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982" y="3639771"/>
            <a:ext cx="2439707" cy="1939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48CDF4B7-16F1-7CC8-78E3-13F49BAB6B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2605" y="3451968"/>
            <a:ext cx="2110233" cy="2097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21FA2D0A-0A45-976C-965C-A89C15A3FE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3027" y="3670238"/>
            <a:ext cx="1932224" cy="1878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B9B670D3-CDC4-B2C2-94B6-2215F52758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063" t="14571" r="33756" b="12190"/>
          <a:stretch/>
        </p:blipFill>
        <p:spPr>
          <a:xfrm>
            <a:off x="11510432" y="2787402"/>
            <a:ext cx="573489" cy="66456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xmlns="" id="{3B230CF4-CB35-41BD-94B4-38D3D06A87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5771" y="502301"/>
            <a:ext cx="1759480" cy="817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41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69403290-DA7E-5E5A-B875-2D6175CABCD8}"/>
              </a:ext>
            </a:extLst>
          </p:cNvPr>
          <p:cNvSpPr txBox="1"/>
          <p:nvPr/>
        </p:nvSpPr>
        <p:spPr>
          <a:xfrm>
            <a:off x="381571" y="604335"/>
            <a:ext cx="1160145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</a:t>
            </a:r>
            <a:r>
              <a:rPr lang="nl-NL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Doel  </a:t>
            </a:r>
            <a:r>
              <a:rPr lang="nl-NL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van </a:t>
            </a:r>
            <a:r>
              <a:rPr lang="nl-NL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deze webinars: snel oplossen stikstofcrisis</a:t>
            </a:r>
            <a:endParaRPr lang="nl-NL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4840C1B7-1813-F7D3-343F-7CC8449CF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0" y="2394483"/>
            <a:ext cx="2380244" cy="271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625D6D3-A559-EB5D-9D40-2D4D7B494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983" y="2394483"/>
            <a:ext cx="3500033" cy="271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9E16CE46-8F28-7C66-8C6D-44E2D17D9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566" y="2394483"/>
            <a:ext cx="3731042" cy="271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AF3BFC87-DD93-6147-2A94-4CA0D3CDD6DC}"/>
              </a:ext>
            </a:extLst>
          </p:cNvPr>
          <p:cNvSpPr txBox="1"/>
          <p:nvPr/>
        </p:nvSpPr>
        <p:spPr>
          <a:xfrm>
            <a:off x="184757" y="1830738"/>
            <a:ext cx="3234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Effectief informeren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128116FC-9729-9C90-CD01-981CB58F74DE}"/>
              </a:ext>
            </a:extLst>
          </p:cNvPr>
          <p:cNvSpPr txBox="1"/>
          <p:nvPr/>
        </p:nvSpPr>
        <p:spPr>
          <a:xfrm>
            <a:off x="3372669" y="1830738"/>
            <a:ext cx="4534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marL="342900" indent="-342900">
              <a:buFont typeface="+mj-lt"/>
              <a:buAutoNum type="arabicPeriod"/>
              <a:defRPr sz="2400"/>
            </a:lvl1pPr>
          </a:lstStyle>
          <a:p>
            <a:pPr algn="ctr">
              <a:buFont typeface="+mj-lt"/>
              <a:buAutoNum type="arabicPeriod" startAt="2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Eenheid in voorlichting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D2904098-0672-9DBA-6A5C-70A5DEA42BF8}"/>
              </a:ext>
            </a:extLst>
          </p:cNvPr>
          <p:cNvSpPr txBox="1"/>
          <p:nvPr/>
        </p:nvSpPr>
        <p:spPr>
          <a:xfrm>
            <a:off x="7818120" y="1830738"/>
            <a:ext cx="3904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marL="342900" indent="-342900" algn="ctr">
              <a:buFont typeface="+mj-lt"/>
              <a:buAutoNum type="arabicPeriod" startAt="2"/>
              <a:defRPr sz="2400"/>
            </a:lvl1pPr>
          </a:lstStyle>
          <a:p>
            <a:pPr>
              <a:buFont typeface="+mj-lt"/>
              <a:buAutoNum type="arabicPeriod" startAt="3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Urgentie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Minas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2.0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2BBD054-8075-BFD4-73F0-287734434281}"/>
              </a:ext>
            </a:extLst>
          </p:cNvPr>
          <p:cNvSpPr txBox="1"/>
          <p:nvPr/>
        </p:nvSpPr>
        <p:spPr>
          <a:xfrm>
            <a:off x="403297" y="5584085"/>
            <a:ext cx="1131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 40 Webinars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              Onderbouwing </a:t>
            </a:r>
            <a:r>
              <a:rPr lang="nl-NL" sz="2400" b="1" i="1" dirty="0">
                <a:solidFill>
                  <a:schemeClr val="accent1">
                    <a:lumMod val="75000"/>
                  </a:schemeClr>
                </a:solidFill>
              </a:rPr>
              <a:t>emissiereductie van 50% </a:t>
            </a:r>
            <a:r>
              <a:rPr lang="nl-NL" sz="2400" b="1" i="1" dirty="0" smtClean="0">
                <a:solidFill>
                  <a:schemeClr val="accent1">
                    <a:lumMod val="75000"/>
                  </a:schemeClr>
                </a:solidFill>
              </a:rPr>
              <a:t>is mogelijk in 2030 </a:t>
            </a:r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door benutting laaghangend en hogerhangend fruit</a:t>
            </a:r>
          </a:p>
          <a:p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   2020-2022 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              Welk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beleid hoort daar bij? </a:t>
            </a:r>
            <a:r>
              <a:rPr lang="nl-NL" sz="2400" b="1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frekenbare </a:t>
            </a:r>
            <a:r>
              <a:rPr lang="nl-NL" sz="24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toffen</a:t>
            </a:r>
            <a:r>
              <a:rPr lang="nl-NL" sz="2400" b="1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alans (ASB</a:t>
            </a:r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307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69403290-DA7E-5E5A-B875-2D6175CABCD8}"/>
              </a:ext>
            </a:extLst>
          </p:cNvPr>
          <p:cNvSpPr txBox="1"/>
          <p:nvPr/>
        </p:nvSpPr>
        <p:spPr>
          <a:xfrm>
            <a:off x="231820" y="197059"/>
            <a:ext cx="11784169" cy="2617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nl-NL" sz="5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</a:t>
            </a:r>
            <a:r>
              <a:rPr lang="nl-NL" sz="1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DOEL VAN VANDAAG</a:t>
            </a:r>
            <a:endParaRPr lang="nl-NL" sz="11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nl-NL" sz="5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nl-NL" sz="5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nl-NL" sz="5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</a:t>
            </a:r>
            <a:r>
              <a:rPr lang="nl-NL" sz="4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Adviezen aan telers in de open lucht en hun adviseurs voor 2023                                           </a:t>
            </a:r>
            <a:endParaRPr lang="nl-NL" sz="4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83" y="3497754"/>
            <a:ext cx="3147266" cy="29175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572166" y="2556529"/>
            <a:ext cx="298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</a:rPr>
              <a:t>Doorgaan met terugdringen N overschotten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3815" y="2851423"/>
            <a:ext cx="342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br>
              <a:rPr lang="nl-NL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735782" y="2479585"/>
            <a:ext cx="645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accent5">
                    <a:lumMod val="50000"/>
                  </a:schemeClr>
                </a:solidFill>
              </a:rPr>
              <a:t>Maak daarbij gebruik van alle innovaties   </a:t>
            </a:r>
            <a:endParaRPr lang="nl-N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411" y="3202860"/>
            <a:ext cx="4352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27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80</Words>
  <Application>Microsoft Office PowerPoint</Application>
  <PresentationFormat>Breedbeeld</PresentationFormat>
  <Paragraphs>24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Leercyclus 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Herre Bartlema</cp:lastModifiedBy>
  <cp:revision>53</cp:revision>
  <dcterms:created xsi:type="dcterms:W3CDTF">2022-06-20T12:10:13Z</dcterms:created>
  <dcterms:modified xsi:type="dcterms:W3CDTF">2023-02-10T08:02:57Z</dcterms:modified>
</cp:coreProperties>
</file>