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55" r:id="rId3"/>
    <p:sldId id="856" r:id="rId4"/>
    <p:sldId id="857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8427A84-BAC3-43F8-9786-3561F10DD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912B024F-B656-6081-9C5C-AB44AB9D6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7423179F-2878-20CF-0732-1BEC9F6F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787F-4374-4E89-8377-2ED3222E9A4E}" type="datetimeFigureOut">
              <a:rPr lang="nl-NL" smtClean="0"/>
              <a:t>5-2-2023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2A69D08E-8960-633F-74AF-4BBD91CC3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A78D673E-6710-07C1-7562-147558F60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90D0-5C3B-48FF-B48F-79F4AE2E780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059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0123DBE-1BB6-7600-B532-D921B8DC7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88E67619-2285-A29F-AC91-5C9EFB156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E5A44F6B-AA8C-B412-DD73-52022398B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787F-4374-4E89-8377-2ED3222E9A4E}" type="datetimeFigureOut">
              <a:rPr lang="nl-NL" smtClean="0"/>
              <a:t>5-2-2023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A2F76261-B801-80DE-95EC-5F473129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6746ACD1-B91F-058B-7B58-6849F506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90D0-5C3B-48FF-B48F-79F4AE2E780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51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A404C200-A525-66E3-4BA5-B03B6F4F6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F4C7F8C9-3F56-4327-26D5-ECD43FA99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17C9CE9F-2F0F-4C6A-D46A-8DF0FA799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787F-4374-4E89-8377-2ED3222E9A4E}" type="datetimeFigureOut">
              <a:rPr lang="nl-NL" smtClean="0"/>
              <a:t>5-2-2023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5A5CA58E-C2AD-FDC4-41F7-1ACB3B23F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0C15EAD8-7572-8655-0C58-47138E19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90D0-5C3B-48FF-B48F-79F4AE2E780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254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69BBE76-B3CD-E1FB-8E5A-159B5E28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D3FED34-D2E4-1EBD-4C25-D283A780D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FBD1E4B3-6888-5038-5A9D-E6405933B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787F-4374-4E89-8377-2ED3222E9A4E}" type="datetimeFigureOut">
              <a:rPr lang="nl-NL" smtClean="0"/>
              <a:t>5-2-2023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9DE8430D-85DF-63ED-3AE5-E4A81C6FC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26E3E929-FAEC-18EA-D15F-2AFC1971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90D0-5C3B-48FF-B48F-79F4AE2E780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192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6973F33-8D9F-BDF7-9FF6-58077B7D0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EB2C9989-8E6F-7A1F-A29A-F1F8CCE77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9E95A97D-EF54-AC41-DEB4-3B4A21576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787F-4374-4E89-8377-2ED3222E9A4E}" type="datetimeFigureOut">
              <a:rPr lang="nl-NL" smtClean="0"/>
              <a:t>5-2-2023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824BF540-E2D7-8CB1-0135-6BE9C1D0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F28F5204-6F05-3053-2103-5662F232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90D0-5C3B-48FF-B48F-79F4AE2E780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164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B935C3C-C34A-6895-8957-D57042F44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4D519886-ACE2-A422-6317-4697C0EE7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BDCEF1A5-0A66-4DD7-53F0-076D82C82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EF1F8CFD-D7F9-0524-5CCE-4C2CF2EE7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787F-4374-4E89-8377-2ED3222E9A4E}" type="datetimeFigureOut">
              <a:rPr lang="nl-NL" smtClean="0"/>
              <a:t>5-2-2023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05227D8F-AA74-99F4-B27C-22D7683F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4B7256A4-812B-B7A1-D56E-BE65A7FA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90D0-5C3B-48FF-B48F-79F4AE2E780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464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00CB19D-56A4-FA0C-984A-1D7DCE82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605A96A5-AF1F-2126-341A-7FE2CBAA1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B87D92F8-E6AD-93C2-F917-D6539588C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1103B6A0-4F0A-7696-619D-89716E250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76C393E2-EB27-C719-57CB-F88301779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="" xmlns:a16="http://schemas.microsoft.com/office/drawing/2014/main" id="{9C82CE2A-4C24-C18C-FE28-0D07A48A6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787F-4374-4E89-8377-2ED3222E9A4E}" type="datetimeFigureOut">
              <a:rPr lang="nl-NL" smtClean="0"/>
              <a:t>5-2-2023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="" xmlns:a16="http://schemas.microsoft.com/office/drawing/2014/main" id="{40B0E700-9A34-9A04-9645-0D6051A25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="" xmlns:a16="http://schemas.microsoft.com/office/drawing/2014/main" id="{E6EC02AC-4362-9590-7C3E-BABC5FC9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90D0-5C3B-48FF-B48F-79F4AE2E780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512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DC5B808-6024-8AED-FBAA-F8828FC2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362F3F81-6248-45A3-BC68-BDAFE6CB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787F-4374-4E89-8377-2ED3222E9A4E}" type="datetimeFigureOut">
              <a:rPr lang="nl-NL" smtClean="0"/>
              <a:t>5-2-2023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24FCB1F8-8372-CCAE-E155-D6FBBE68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1FA68CE6-F70D-87CF-6B5C-0E6A329B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90D0-5C3B-48FF-B48F-79F4AE2E780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025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598FAC2B-E413-B541-3598-D5C6F892B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787F-4374-4E89-8377-2ED3222E9A4E}" type="datetimeFigureOut">
              <a:rPr lang="nl-NL" smtClean="0"/>
              <a:t>5-2-2023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DCC4B468-0530-FAA8-3C0E-F75A94B0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361DA603-F4C6-057E-D083-3D5EE99E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90D0-5C3B-48FF-B48F-79F4AE2E780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064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1659C92-2396-2D00-F9B2-26549B9D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33209F12-F91E-E9AC-B201-7DFEF4DE9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A05F63AA-EE80-50B8-CA5C-FE3ECD62B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03669731-9AD0-A963-7107-156D06C6C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787F-4374-4E89-8377-2ED3222E9A4E}" type="datetimeFigureOut">
              <a:rPr lang="nl-NL" smtClean="0"/>
              <a:t>5-2-2023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E7667CB0-C0A3-B06A-F6C4-1AFB952C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E42C8B9F-01BA-F45B-3D30-6403CFA74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90D0-5C3B-48FF-B48F-79F4AE2E780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761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B5117C8-D9E6-6B45-F6BF-FD4B5AE0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5516AEEC-CD18-46AD-DDC8-8FEC982C85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C8E1E68D-D09F-35ED-F20E-CA6F367AD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250A2E9E-0B81-B919-DE10-B93200FA4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787F-4374-4E89-8377-2ED3222E9A4E}" type="datetimeFigureOut">
              <a:rPr lang="nl-NL" smtClean="0"/>
              <a:t>5-2-2023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01EA4C1F-C5C6-19F1-4C90-F3E5F700C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A32B2074-FEC9-A4EA-4663-61C888B2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90D0-5C3B-48FF-B48F-79F4AE2E780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540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CABB608D-974D-64AD-4E60-4E1337474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8159255F-08DC-B5F4-D7F4-27259D91D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CF6F77AA-1F36-5FD6-B93F-72B940B36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6787F-4374-4E89-8377-2ED3222E9A4E}" type="datetimeFigureOut">
              <a:rPr lang="nl-NL" smtClean="0"/>
              <a:t>5-2-2023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729CA74F-B320-39E1-9922-B3B324BD5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1A21E530-5FAD-038B-8CF3-C6A0B7D58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A90D0-5C3B-48FF-B48F-79F4AE2E780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032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C106704-EF12-0B51-5C4D-A46382E44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220" y="1122363"/>
            <a:ext cx="9311780" cy="1536947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>Stikstofbalans per ha van uien;</a:t>
            </a:r>
            <a:br>
              <a:rPr lang="nl-NL" dirty="0"/>
            </a:br>
            <a:r>
              <a:rPr lang="nl-NL" dirty="0"/>
              <a:t>zonder en met fertigatie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2567DC40-8483-6B41-CCBD-B6CDE540B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220" y="3347206"/>
            <a:ext cx="7888448" cy="1323363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nl-NL" dirty="0"/>
              <a:t>Webinar:  Fertigatie; op weg naar multifunctionele doorbraaktechnologie met circulaire meststoffen</a:t>
            </a:r>
          </a:p>
          <a:p>
            <a:pPr algn="l"/>
            <a:r>
              <a:rPr lang="nl-NL" dirty="0"/>
              <a:t>Op weg naar emissiearme landbouw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2B2ABC3B-67C6-BE5C-3DE6-AD869E07E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740" y="5015613"/>
            <a:ext cx="8512991" cy="14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8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ep 42">
            <a:extLst>
              <a:ext uri="{FF2B5EF4-FFF2-40B4-BE49-F238E27FC236}">
                <a16:creationId xmlns="" xmlns:a16="http://schemas.microsoft.com/office/drawing/2014/main" id="{8ED2C270-E79B-4E7A-9CB7-D48C256717D7}"/>
              </a:ext>
            </a:extLst>
          </p:cNvPr>
          <p:cNvGrpSpPr/>
          <p:nvPr/>
        </p:nvGrpSpPr>
        <p:grpSpPr>
          <a:xfrm>
            <a:off x="317516" y="1931170"/>
            <a:ext cx="2866110" cy="667912"/>
            <a:chOff x="173181" y="130070"/>
            <a:chExt cx="2866110" cy="667912"/>
          </a:xfrm>
        </p:grpSpPr>
        <p:sp>
          <p:nvSpPr>
            <p:cNvPr id="16" name="Tekstvak 15">
              <a:extLst>
                <a:ext uri="{FF2B5EF4-FFF2-40B4-BE49-F238E27FC236}">
                  <a16:creationId xmlns="" xmlns:a16="http://schemas.microsoft.com/office/drawing/2014/main" id="{866BD115-25D9-4C06-A00F-63DB7D435F40}"/>
                </a:ext>
              </a:extLst>
            </p:cNvPr>
            <p:cNvSpPr txBox="1"/>
            <p:nvPr/>
          </p:nvSpPr>
          <p:spPr>
            <a:xfrm>
              <a:off x="1084023" y="202968"/>
              <a:ext cx="19552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>
                  <a:ln>
                    <a:solidFill>
                      <a:srgbClr val="000000"/>
                    </a:solidFill>
                  </a:ln>
                  <a:solidFill>
                    <a:srgbClr val="0070C0"/>
                  </a:solidFill>
                </a:rPr>
                <a:t>AANVOER</a:t>
              </a:r>
            </a:p>
          </p:txBody>
        </p:sp>
        <p:sp>
          <p:nvSpPr>
            <p:cNvPr id="42" name="Pijl: rechts 41">
              <a:extLst>
                <a:ext uri="{FF2B5EF4-FFF2-40B4-BE49-F238E27FC236}">
                  <a16:creationId xmlns="" xmlns:a16="http://schemas.microsoft.com/office/drawing/2014/main" id="{B34C232B-5D92-4A96-BA63-049CD8A9D7B5}"/>
                </a:ext>
              </a:extLst>
            </p:cNvPr>
            <p:cNvSpPr/>
            <p:nvPr/>
          </p:nvSpPr>
          <p:spPr>
            <a:xfrm>
              <a:off x="173181" y="130070"/>
              <a:ext cx="857968" cy="667912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44" name="Groep 43">
            <a:extLst>
              <a:ext uri="{FF2B5EF4-FFF2-40B4-BE49-F238E27FC236}">
                <a16:creationId xmlns="" xmlns:a16="http://schemas.microsoft.com/office/drawing/2014/main" id="{59E5AB9C-82D9-44CC-B403-3EC17562CFA6}"/>
              </a:ext>
            </a:extLst>
          </p:cNvPr>
          <p:cNvGrpSpPr/>
          <p:nvPr/>
        </p:nvGrpSpPr>
        <p:grpSpPr>
          <a:xfrm>
            <a:off x="8748373" y="2096831"/>
            <a:ext cx="2866110" cy="667912"/>
            <a:chOff x="173181" y="130070"/>
            <a:chExt cx="2866110" cy="667912"/>
          </a:xfrm>
        </p:grpSpPr>
        <p:sp>
          <p:nvSpPr>
            <p:cNvPr id="45" name="Tekstvak 44">
              <a:extLst>
                <a:ext uri="{FF2B5EF4-FFF2-40B4-BE49-F238E27FC236}">
                  <a16:creationId xmlns="" xmlns:a16="http://schemas.microsoft.com/office/drawing/2014/main" id="{E1FC822F-D1EA-4DE3-BD6C-722CE405D375}"/>
                </a:ext>
              </a:extLst>
            </p:cNvPr>
            <p:cNvSpPr txBox="1"/>
            <p:nvPr/>
          </p:nvSpPr>
          <p:spPr>
            <a:xfrm>
              <a:off x="1084023" y="202968"/>
              <a:ext cx="1955268" cy="58477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nl-NL" sz="3200" dirty="0">
                  <a:ln>
                    <a:solidFill>
                      <a:srgbClr val="000000"/>
                    </a:solidFill>
                  </a:ln>
                  <a:solidFill>
                    <a:srgbClr val="A5A5A5"/>
                  </a:solidFill>
                </a:rPr>
                <a:t>AFVOER</a:t>
              </a:r>
            </a:p>
          </p:txBody>
        </p:sp>
        <p:sp>
          <p:nvSpPr>
            <p:cNvPr id="46" name="Pijl: rechts 45">
              <a:extLst>
                <a:ext uri="{FF2B5EF4-FFF2-40B4-BE49-F238E27FC236}">
                  <a16:creationId xmlns="" xmlns:a16="http://schemas.microsoft.com/office/drawing/2014/main" id="{CA26DD8B-300F-4036-9B17-265542B15463}"/>
                </a:ext>
              </a:extLst>
            </p:cNvPr>
            <p:cNvSpPr/>
            <p:nvPr/>
          </p:nvSpPr>
          <p:spPr>
            <a:xfrm>
              <a:off x="173181" y="130070"/>
              <a:ext cx="857968" cy="667912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47" name="Tekstvak 46">
            <a:extLst>
              <a:ext uri="{FF2B5EF4-FFF2-40B4-BE49-F238E27FC236}">
                <a16:creationId xmlns="" xmlns:a16="http://schemas.microsoft.com/office/drawing/2014/main" id="{1ADBE3EC-D3CE-487F-8F90-4DB65A23A741}"/>
              </a:ext>
            </a:extLst>
          </p:cNvPr>
          <p:cNvSpPr txBox="1"/>
          <p:nvPr/>
        </p:nvSpPr>
        <p:spPr>
          <a:xfrm>
            <a:off x="1949986" y="0"/>
            <a:ext cx="952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n>
                  <a:solidFill>
                    <a:srgbClr val="000000"/>
                  </a:solidFill>
                </a:ln>
                <a:solidFill>
                  <a:srgbClr val="E2F0D9"/>
                </a:solidFill>
              </a:rPr>
              <a:t>Stikstofbalans uien per </a:t>
            </a:r>
            <a:r>
              <a:rPr lang="nl-NL" sz="3200" dirty="0" smtClean="0">
                <a:ln>
                  <a:solidFill>
                    <a:srgbClr val="000000"/>
                  </a:solidFill>
                </a:ln>
                <a:solidFill>
                  <a:srgbClr val="E2F0D9"/>
                </a:solidFill>
              </a:rPr>
              <a:t>ha zonder fertigatie </a:t>
            </a:r>
            <a:endParaRPr lang="nl-NL" sz="3200" dirty="0">
              <a:ln>
                <a:solidFill>
                  <a:srgbClr val="000000"/>
                </a:solidFill>
              </a:ln>
              <a:solidFill>
                <a:srgbClr val="E2F0D9"/>
              </a:solidFill>
            </a:endParaRPr>
          </a:p>
        </p:txBody>
      </p:sp>
      <p:sp>
        <p:nvSpPr>
          <p:cNvPr id="48" name="Rechthoek 47">
            <a:extLst>
              <a:ext uri="{FF2B5EF4-FFF2-40B4-BE49-F238E27FC236}">
                <a16:creationId xmlns="" xmlns:a16="http://schemas.microsoft.com/office/drawing/2014/main" id="{C68038AC-F379-4594-BB33-9B72B7F466E5}"/>
              </a:ext>
            </a:extLst>
          </p:cNvPr>
          <p:cNvSpPr/>
          <p:nvPr/>
        </p:nvSpPr>
        <p:spPr>
          <a:xfrm>
            <a:off x="624925" y="891299"/>
            <a:ext cx="10621734" cy="577572"/>
          </a:xfrm>
          <a:custGeom>
            <a:avLst/>
            <a:gdLst>
              <a:gd name="connsiteX0" fmla="*/ 0 w 11295017"/>
              <a:gd name="connsiteY0" fmla="*/ 0 h 577572"/>
              <a:gd name="connsiteX1" fmla="*/ 255624 w 11295017"/>
              <a:gd name="connsiteY1" fmla="*/ 0 h 577572"/>
              <a:gd name="connsiteX2" fmla="*/ 737148 w 11295017"/>
              <a:gd name="connsiteY2" fmla="*/ 0 h 577572"/>
              <a:gd name="connsiteX3" fmla="*/ 1105723 w 11295017"/>
              <a:gd name="connsiteY3" fmla="*/ 0 h 577572"/>
              <a:gd name="connsiteX4" fmla="*/ 1700197 w 11295017"/>
              <a:gd name="connsiteY4" fmla="*/ 0 h 577572"/>
              <a:gd name="connsiteX5" fmla="*/ 2520572 w 11295017"/>
              <a:gd name="connsiteY5" fmla="*/ 0 h 577572"/>
              <a:gd name="connsiteX6" fmla="*/ 2776196 w 11295017"/>
              <a:gd name="connsiteY6" fmla="*/ 0 h 577572"/>
              <a:gd name="connsiteX7" fmla="*/ 3144771 w 11295017"/>
              <a:gd name="connsiteY7" fmla="*/ 0 h 577572"/>
              <a:gd name="connsiteX8" fmla="*/ 3400395 w 11295017"/>
              <a:gd name="connsiteY8" fmla="*/ 0 h 577572"/>
              <a:gd name="connsiteX9" fmla="*/ 3656019 w 11295017"/>
              <a:gd name="connsiteY9" fmla="*/ 0 h 577572"/>
              <a:gd name="connsiteX10" fmla="*/ 4250493 w 11295017"/>
              <a:gd name="connsiteY10" fmla="*/ 0 h 577572"/>
              <a:gd name="connsiteX11" fmla="*/ 5070868 w 11295017"/>
              <a:gd name="connsiteY11" fmla="*/ 0 h 577572"/>
              <a:gd name="connsiteX12" fmla="*/ 5552393 w 11295017"/>
              <a:gd name="connsiteY12" fmla="*/ 0 h 577572"/>
              <a:gd name="connsiteX13" fmla="*/ 6372767 w 11295017"/>
              <a:gd name="connsiteY13" fmla="*/ 0 h 577572"/>
              <a:gd name="connsiteX14" fmla="*/ 6741342 w 11295017"/>
              <a:gd name="connsiteY14" fmla="*/ 0 h 577572"/>
              <a:gd name="connsiteX15" fmla="*/ 7109916 w 11295017"/>
              <a:gd name="connsiteY15" fmla="*/ 0 h 577572"/>
              <a:gd name="connsiteX16" fmla="*/ 7817341 w 11295017"/>
              <a:gd name="connsiteY16" fmla="*/ 0 h 577572"/>
              <a:gd name="connsiteX17" fmla="*/ 8411815 w 11295017"/>
              <a:gd name="connsiteY17" fmla="*/ 0 h 577572"/>
              <a:gd name="connsiteX18" fmla="*/ 9006290 w 11295017"/>
              <a:gd name="connsiteY18" fmla="*/ 0 h 577572"/>
              <a:gd name="connsiteX19" fmla="*/ 9487814 w 11295017"/>
              <a:gd name="connsiteY19" fmla="*/ 0 h 577572"/>
              <a:gd name="connsiteX20" fmla="*/ 10082289 w 11295017"/>
              <a:gd name="connsiteY20" fmla="*/ 0 h 577572"/>
              <a:gd name="connsiteX21" fmla="*/ 10563813 w 11295017"/>
              <a:gd name="connsiteY21" fmla="*/ 0 h 577572"/>
              <a:gd name="connsiteX22" fmla="*/ 11295017 w 11295017"/>
              <a:gd name="connsiteY22" fmla="*/ 0 h 577572"/>
              <a:gd name="connsiteX23" fmla="*/ 11295017 w 11295017"/>
              <a:gd name="connsiteY23" fmla="*/ 577572 h 577572"/>
              <a:gd name="connsiteX24" fmla="*/ 10700542 w 11295017"/>
              <a:gd name="connsiteY24" fmla="*/ 577572 h 577572"/>
              <a:gd name="connsiteX25" fmla="*/ 10219018 w 11295017"/>
              <a:gd name="connsiteY25" fmla="*/ 577572 h 577572"/>
              <a:gd name="connsiteX26" fmla="*/ 9963394 w 11295017"/>
              <a:gd name="connsiteY26" fmla="*/ 577572 h 577572"/>
              <a:gd name="connsiteX27" fmla="*/ 9481870 w 11295017"/>
              <a:gd name="connsiteY27" fmla="*/ 577572 h 577572"/>
              <a:gd name="connsiteX28" fmla="*/ 8774445 w 11295017"/>
              <a:gd name="connsiteY28" fmla="*/ 577572 h 577572"/>
              <a:gd name="connsiteX29" fmla="*/ 8405871 w 11295017"/>
              <a:gd name="connsiteY29" fmla="*/ 577572 h 577572"/>
              <a:gd name="connsiteX30" fmla="*/ 7811396 w 11295017"/>
              <a:gd name="connsiteY30" fmla="*/ 577572 h 577572"/>
              <a:gd name="connsiteX31" fmla="*/ 7442822 w 11295017"/>
              <a:gd name="connsiteY31" fmla="*/ 577572 h 577572"/>
              <a:gd name="connsiteX32" fmla="*/ 6961297 w 11295017"/>
              <a:gd name="connsiteY32" fmla="*/ 577572 h 577572"/>
              <a:gd name="connsiteX33" fmla="*/ 6592723 w 11295017"/>
              <a:gd name="connsiteY33" fmla="*/ 577572 h 577572"/>
              <a:gd name="connsiteX34" fmla="*/ 5885298 w 11295017"/>
              <a:gd name="connsiteY34" fmla="*/ 577572 h 577572"/>
              <a:gd name="connsiteX35" fmla="*/ 5403774 w 11295017"/>
              <a:gd name="connsiteY35" fmla="*/ 577572 h 577572"/>
              <a:gd name="connsiteX36" fmla="*/ 5035200 w 11295017"/>
              <a:gd name="connsiteY36" fmla="*/ 577572 h 577572"/>
              <a:gd name="connsiteX37" fmla="*/ 4327775 w 11295017"/>
              <a:gd name="connsiteY37" fmla="*/ 577572 h 577572"/>
              <a:gd name="connsiteX38" fmla="*/ 3620350 w 11295017"/>
              <a:gd name="connsiteY38" fmla="*/ 577572 h 577572"/>
              <a:gd name="connsiteX39" fmla="*/ 2799975 w 11295017"/>
              <a:gd name="connsiteY39" fmla="*/ 577572 h 577572"/>
              <a:gd name="connsiteX40" fmla="*/ 2318451 w 11295017"/>
              <a:gd name="connsiteY40" fmla="*/ 577572 h 577572"/>
              <a:gd name="connsiteX41" fmla="*/ 1723976 w 11295017"/>
              <a:gd name="connsiteY41" fmla="*/ 577572 h 577572"/>
              <a:gd name="connsiteX42" fmla="*/ 1242452 w 11295017"/>
              <a:gd name="connsiteY42" fmla="*/ 577572 h 577572"/>
              <a:gd name="connsiteX43" fmla="*/ 647977 w 11295017"/>
              <a:gd name="connsiteY43" fmla="*/ 577572 h 577572"/>
              <a:gd name="connsiteX44" fmla="*/ 0 w 11295017"/>
              <a:gd name="connsiteY44" fmla="*/ 577572 h 577572"/>
              <a:gd name="connsiteX45" fmla="*/ 0 w 11295017"/>
              <a:gd name="connsiteY45" fmla="*/ 0 h 57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295017" h="577572" extrusionOk="0">
                <a:moveTo>
                  <a:pt x="0" y="0"/>
                </a:moveTo>
                <a:cubicBezTo>
                  <a:pt x="125138" y="-17844"/>
                  <a:pt x="203832" y="21687"/>
                  <a:pt x="255624" y="0"/>
                </a:cubicBezTo>
                <a:cubicBezTo>
                  <a:pt x="307416" y="-21687"/>
                  <a:pt x="497885" y="51390"/>
                  <a:pt x="737148" y="0"/>
                </a:cubicBezTo>
                <a:cubicBezTo>
                  <a:pt x="976411" y="-51390"/>
                  <a:pt x="1030454" y="7134"/>
                  <a:pt x="1105723" y="0"/>
                </a:cubicBezTo>
                <a:cubicBezTo>
                  <a:pt x="1180992" y="-7134"/>
                  <a:pt x="1489192" y="47309"/>
                  <a:pt x="1700197" y="0"/>
                </a:cubicBezTo>
                <a:cubicBezTo>
                  <a:pt x="1911202" y="-47309"/>
                  <a:pt x="2266078" y="55591"/>
                  <a:pt x="2520572" y="0"/>
                </a:cubicBezTo>
                <a:cubicBezTo>
                  <a:pt x="2775066" y="-55591"/>
                  <a:pt x="2712190" y="15580"/>
                  <a:pt x="2776196" y="0"/>
                </a:cubicBezTo>
                <a:cubicBezTo>
                  <a:pt x="2840202" y="-15580"/>
                  <a:pt x="3012193" y="8135"/>
                  <a:pt x="3144771" y="0"/>
                </a:cubicBezTo>
                <a:cubicBezTo>
                  <a:pt x="3277349" y="-8135"/>
                  <a:pt x="3275028" y="23504"/>
                  <a:pt x="3400395" y="0"/>
                </a:cubicBezTo>
                <a:cubicBezTo>
                  <a:pt x="3525762" y="-23504"/>
                  <a:pt x="3535407" y="26279"/>
                  <a:pt x="3656019" y="0"/>
                </a:cubicBezTo>
                <a:cubicBezTo>
                  <a:pt x="3776631" y="-26279"/>
                  <a:pt x="4056929" y="41928"/>
                  <a:pt x="4250493" y="0"/>
                </a:cubicBezTo>
                <a:cubicBezTo>
                  <a:pt x="4444057" y="-41928"/>
                  <a:pt x="4873613" y="61760"/>
                  <a:pt x="5070868" y="0"/>
                </a:cubicBezTo>
                <a:cubicBezTo>
                  <a:pt x="5268123" y="-61760"/>
                  <a:pt x="5343552" y="52253"/>
                  <a:pt x="5552393" y="0"/>
                </a:cubicBezTo>
                <a:cubicBezTo>
                  <a:pt x="5761235" y="-52253"/>
                  <a:pt x="6142996" y="19151"/>
                  <a:pt x="6372767" y="0"/>
                </a:cubicBezTo>
                <a:cubicBezTo>
                  <a:pt x="6602538" y="-19151"/>
                  <a:pt x="6594505" y="17394"/>
                  <a:pt x="6741342" y="0"/>
                </a:cubicBezTo>
                <a:cubicBezTo>
                  <a:pt x="6888179" y="-17394"/>
                  <a:pt x="7016142" y="38363"/>
                  <a:pt x="7109916" y="0"/>
                </a:cubicBezTo>
                <a:cubicBezTo>
                  <a:pt x="7203690" y="-38363"/>
                  <a:pt x="7560867" y="45296"/>
                  <a:pt x="7817341" y="0"/>
                </a:cubicBezTo>
                <a:cubicBezTo>
                  <a:pt x="8073816" y="-45296"/>
                  <a:pt x="8139283" y="35772"/>
                  <a:pt x="8411815" y="0"/>
                </a:cubicBezTo>
                <a:cubicBezTo>
                  <a:pt x="8684347" y="-35772"/>
                  <a:pt x="8793556" y="68687"/>
                  <a:pt x="9006290" y="0"/>
                </a:cubicBezTo>
                <a:cubicBezTo>
                  <a:pt x="9219025" y="-68687"/>
                  <a:pt x="9369753" y="8644"/>
                  <a:pt x="9487814" y="0"/>
                </a:cubicBezTo>
                <a:cubicBezTo>
                  <a:pt x="9605875" y="-8644"/>
                  <a:pt x="9834023" y="14070"/>
                  <a:pt x="10082289" y="0"/>
                </a:cubicBezTo>
                <a:cubicBezTo>
                  <a:pt x="10330555" y="-14070"/>
                  <a:pt x="10385107" y="1339"/>
                  <a:pt x="10563813" y="0"/>
                </a:cubicBezTo>
                <a:cubicBezTo>
                  <a:pt x="10742519" y="-1339"/>
                  <a:pt x="10991247" y="13278"/>
                  <a:pt x="11295017" y="0"/>
                </a:cubicBezTo>
                <a:cubicBezTo>
                  <a:pt x="11301725" y="255545"/>
                  <a:pt x="11275847" y="303042"/>
                  <a:pt x="11295017" y="577572"/>
                </a:cubicBezTo>
                <a:cubicBezTo>
                  <a:pt x="11045086" y="603914"/>
                  <a:pt x="10861551" y="511691"/>
                  <a:pt x="10700542" y="577572"/>
                </a:cubicBezTo>
                <a:cubicBezTo>
                  <a:pt x="10539533" y="643453"/>
                  <a:pt x="10449240" y="521884"/>
                  <a:pt x="10219018" y="577572"/>
                </a:cubicBezTo>
                <a:cubicBezTo>
                  <a:pt x="9988796" y="633260"/>
                  <a:pt x="10061832" y="557356"/>
                  <a:pt x="9963394" y="577572"/>
                </a:cubicBezTo>
                <a:cubicBezTo>
                  <a:pt x="9864956" y="597788"/>
                  <a:pt x="9617025" y="569927"/>
                  <a:pt x="9481870" y="577572"/>
                </a:cubicBezTo>
                <a:cubicBezTo>
                  <a:pt x="9346715" y="585217"/>
                  <a:pt x="9095350" y="542596"/>
                  <a:pt x="8774445" y="577572"/>
                </a:cubicBezTo>
                <a:cubicBezTo>
                  <a:pt x="8453540" y="612548"/>
                  <a:pt x="8563000" y="560536"/>
                  <a:pt x="8405871" y="577572"/>
                </a:cubicBezTo>
                <a:cubicBezTo>
                  <a:pt x="8248742" y="594608"/>
                  <a:pt x="8034128" y="534590"/>
                  <a:pt x="7811396" y="577572"/>
                </a:cubicBezTo>
                <a:cubicBezTo>
                  <a:pt x="7588664" y="620554"/>
                  <a:pt x="7585119" y="541046"/>
                  <a:pt x="7442822" y="577572"/>
                </a:cubicBezTo>
                <a:cubicBezTo>
                  <a:pt x="7300525" y="614098"/>
                  <a:pt x="7180342" y="547600"/>
                  <a:pt x="6961297" y="577572"/>
                </a:cubicBezTo>
                <a:cubicBezTo>
                  <a:pt x="6742252" y="607544"/>
                  <a:pt x="6732131" y="555630"/>
                  <a:pt x="6592723" y="577572"/>
                </a:cubicBezTo>
                <a:cubicBezTo>
                  <a:pt x="6453315" y="599514"/>
                  <a:pt x="6176037" y="528053"/>
                  <a:pt x="5885298" y="577572"/>
                </a:cubicBezTo>
                <a:cubicBezTo>
                  <a:pt x="5594560" y="627091"/>
                  <a:pt x="5641219" y="569121"/>
                  <a:pt x="5403774" y="577572"/>
                </a:cubicBezTo>
                <a:cubicBezTo>
                  <a:pt x="5166329" y="586023"/>
                  <a:pt x="5121521" y="549978"/>
                  <a:pt x="5035200" y="577572"/>
                </a:cubicBezTo>
                <a:cubicBezTo>
                  <a:pt x="4948879" y="605166"/>
                  <a:pt x="4605476" y="545664"/>
                  <a:pt x="4327775" y="577572"/>
                </a:cubicBezTo>
                <a:cubicBezTo>
                  <a:pt x="4050075" y="609480"/>
                  <a:pt x="3930678" y="542336"/>
                  <a:pt x="3620350" y="577572"/>
                </a:cubicBezTo>
                <a:cubicBezTo>
                  <a:pt x="3310022" y="612808"/>
                  <a:pt x="3070519" y="576565"/>
                  <a:pt x="2799975" y="577572"/>
                </a:cubicBezTo>
                <a:cubicBezTo>
                  <a:pt x="2529432" y="578579"/>
                  <a:pt x="2467040" y="535554"/>
                  <a:pt x="2318451" y="577572"/>
                </a:cubicBezTo>
                <a:cubicBezTo>
                  <a:pt x="2169862" y="619590"/>
                  <a:pt x="1929672" y="533005"/>
                  <a:pt x="1723976" y="577572"/>
                </a:cubicBezTo>
                <a:cubicBezTo>
                  <a:pt x="1518280" y="622139"/>
                  <a:pt x="1353320" y="531218"/>
                  <a:pt x="1242452" y="577572"/>
                </a:cubicBezTo>
                <a:cubicBezTo>
                  <a:pt x="1131584" y="623926"/>
                  <a:pt x="881846" y="573643"/>
                  <a:pt x="647977" y="577572"/>
                </a:cubicBezTo>
                <a:cubicBezTo>
                  <a:pt x="414108" y="581501"/>
                  <a:pt x="257263" y="569438"/>
                  <a:pt x="0" y="577572"/>
                </a:cubicBezTo>
                <a:cubicBezTo>
                  <a:pt x="-16968" y="395969"/>
                  <a:pt x="45638" y="170516"/>
                  <a:pt x="0" y="0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="" xmlns:ask="http://schemas.microsoft.com/office/drawing/2018/sketchyshapes" sd="1482942433">
                  <a:custGeom>
                    <a:avLst/>
                    <a:gdLst>
                      <a:gd name="connsiteX0" fmla="*/ 0 w 10621734"/>
                      <a:gd name="connsiteY0" fmla="*/ 0 h 577572"/>
                      <a:gd name="connsiteX1" fmla="*/ 240386 w 10621734"/>
                      <a:gd name="connsiteY1" fmla="*/ 0 h 577572"/>
                      <a:gd name="connsiteX2" fmla="*/ 693207 w 10621734"/>
                      <a:gd name="connsiteY2" fmla="*/ 0 h 577572"/>
                      <a:gd name="connsiteX3" fmla="*/ 1039812 w 10621734"/>
                      <a:gd name="connsiteY3" fmla="*/ 0 h 577572"/>
                      <a:gd name="connsiteX4" fmla="*/ 1598850 w 10621734"/>
                      <a:gd name="connsiteY4" fmla="*/ 0 h 577572"/>
                      <a:gd name="connsiteX5" fmla="*/ 2370323 w 10621734"/>
                      <a:gd name="connsiteY5" fmla="*/ 0 h 577572"/>
                      <a:gd name="connsiteX6" fmla="*/ 2610710 w 10621734"/>
                      <a:gd name="connsiteY6" fmla="*/ 0 h 577572"/>
                      <a:gd name="connsiteX7" fmla="*/ 2957314 w 10621734"/>
                      <a:gd name="connsiteY7" fmla="*/ 0 h 577572"/>
                      <a:gd name="connsiteX8" fmla="*/ 3197701 w 10621734"/>
                      <a:gd name="connsiteY8" fmla="*/ 0 h 577572"/>
                      <a:gd name="connsiteX9" fmla="*/ 3438087 w 10621734"/>
                      <a:gd name="connsiteY9" fmla="*/ 0 h 577572"/>
                      <a:gd name="connsiteX10" fmla="*/ 3997125 w 10621734"/>
                      <a:gd name="connsiteY10" fmla="*/ 0 h 577572"/>
                      <a:gd name="connsiteX11" fmla="*/ 4768599 w 10621734"/>
                      <a:gd name="connsiteY11" fmla="*/ 0 h 577572"/>
                      <a:gd name="connsiteX12" fmla="*/ 5221421 w 10621734"/>
                      <a:gd name="connsiteY12" fmla="*/ 0 h 577572"/>
                      <a:gd name="connsiteX13" fmla="*/ 5992893 w 10621734"/>
                      <a:gd name="connsiteY13" fmla="*/ 0 h 577572"/>
                      <a:gd name="connsiteX14" fmla="*/ 6339498 w 10621734"/>
                      <a:gd name="connsiteY14" fmla="*/ 0 h 577572"/>
                      <a:gd name="connsiteX15" fmla="*/ 6686102 w 10621734"/>
                      <a:gd name="connsiteY15" fmla="*/ 0 h 577572"/>
                      <a:gd name="connsiteX16" fmla="*/ 7351358 w 10621734"/>
                      <a:gd name="connsiteY16" fmla="*/ 0 h 577572"/>
                      <a:gd name="connsiteX17" fmla="*/ 7910396 w 10621734"/>
                      <a:gd name="connsiteY17" fmla="*/ 0 h 577572"/>
                      <a:gd name="connsiteX18" fmla="*/ 8469435 w 10621734"/>
                      <a:gd name="connsiteY18" fmla="*/ 0 h 577572"/>
                      <a:gd name="connsiteX19" fmla="*/ 8922256 w 10621734"/>
                      <a:gd name="connsiteY19" fmla="*/ 0 h 577572"/>
                      <a:gd name="connsiteX20" fmla="*/ 9481295 w 10621734"/>
                      <a:gd name="connsiteY20" fmla="*/ 0 h 577572"/>
                      <a:gd name="connsiteX21" fmla="*/ 9934116 w 10621734"/>
                      <a:gd name="connsiteY21" fmla="*/ 0 h 577572"/>
                      <a:gd name="connsiteX22" fmla="*/ 10621734 w 10621734"/>
                      <a:gd name="connsiteY22" fmla="*/ 0 h 577572"/>
                      <a:gd name="connsiteX23" fmla="*/ 10621734 w 10621734"/>
                      <a:gd name="connsiteY23" fmla="*/ 577572 h 577572"/>
                      <a:gd name="connsiteX24" fmla="*/ 10062694 w 10621734"/>
                      <a:gd name="connsiteY24" fmla="*/ 577572 h 577572"/>
                      <a:gd name="connsiteX25" fmla="*/ 9609874 w 10621734"/>
                      <a:gd name="connsiteY25" fmla="*/ 577572 h 577572"/>
                      <a:gd name="connsiteX26" fmla="*/ 9369487 w 10621734"/>
                      <a:gd name="connsiteY26" fmla="*/ 577572 h 577572"/>
                      <a:gd name="connsiteX27" fmla="*/ 8916666 w 10621734"/>
                      <a:gd name="connsiteY27" fmla="*/ 577572 h 577572"/>
                      <a:gd name="connsiteX28" fmla="*/ 8251410 w 10621734"/>
                      <a:gd name="connsiteY28" fmla="*/ 577572 h 577572"/>
                      <a:gd name="connsiteX29" fmla="*/ 7904806 w 10621734"/>
                      <a:gd name="connsiteY29" fmla="*/ 577572 h 577572"/>
                      <a:gd name="connsiteX30" fmla="*/ 7345767 w 10621734"/>
                      <a:gd name="connsiteY30" fmla="*/ 577572 h 577572"/>
                      <a:gd name="connsiteX31" fmla="*/ 6999163 w 10621734"/>
                      <a:gd name="connsiteY31" fmla="*/ 577572 h 577572"/>
                      <a:gd name="connsiteX32" fmla="*/ 6546342 w 10621734"/>
                      <a:gd name="connsiteY32" fmla="*/ 577572 h 577572"/>
                      <a:gd name="connsiteX33" fmla="*/ 6199738 w 10621734"/>
                      <a:gd name="connsiteY33" fmla="*/ 577572 h 577572"/>
                      <a:gd name="connsiteX34" fmla="*/ 5534482 w 10621734"/>
                      <a:gd name="connsiteY34" fmla="*/ 577572 h 577572"/>
                      <a:gd name="connsiteX35" fmla="*/ 5081661 w 10621734"/>
                      <a:gd name="connsiteY35" fmla="*/ 577572 h 577572"/>
                      <a:gd name="connsiteX36" fmla="*/ 4735057 w 10621734"/>
                      <a:gd name="connsiteY36" fmla="*/ 577572 h 577572"/>
                      <a:gd name="connsiteX37" fmla="*/ 4069801 w 10621734"/>
                      <a:gd name="connsiteY37" fmla="*/ 577572 h 577572"/>
                      <a:gd name="connsiteX38" fmla="*/ 3404545 w 10621734"/>
                      <a:gd name="connsiteY38" fmla="*/ 577572 h 577572"/>
                      <a:gd name="connsiteX39" fmla="*/ 2633071 w 10621734"/>
                      <a:gd name="connsiteY39" fmla="*/ 577572 h 577572"/>
                      <a:gd name="connsiteX40" fmla="*/ 2180250 w 10621734"/>
                      <a:gd name="connsiteY40" fmla="*/ 577572 h 577572"/>
                      <a:gd name="connsiteX41" fmla="*/ 1621211 w 10621734"/>
                      <a:gd name="connsiteY41" fmla="*/ 577572 h 577572"/>
                      <a:gd name="connsiteX42" fmla="*/ 1168390 w 10621734"/>
                      <a:gd name="connsiteY42" fmla="*/ 577572 h 577572"/>
                      <a:gd name="connsiteX43" fmla="*/ 609351 w 10621734"/>
                      <a:gd name="connsiteY43" fmla="*/ 577572 h 577572"/>
                      <a:gd name="connsiteX44" fmla="*/ 0 w 10621734"/>
                      <a:gd name="connsiteY44" fmla="*/ 577572 h 577572"/>
                      <a:gd name="connsiteX45" fmla="*/ 0 w 10621734"/>
                      <a:gd name="connsiteY45" fmla="*/ 0 h 577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0621734" h="577572" extrusionOk="0">
                        <a:moveTo>
                          <a:pt x="0" y="0"/>
                        </a:moveTo>
                        <a:cubicBezTo>
                          <a:pt x="126014" y="-4379"/>
                          <a:pt x="196006" y="16282"/>
                          <a:pt x="240386" y="0"/>
                        </a:cubicBezTo>
                        <a:cubicBezTo>
                          <a:pt x="251509" y="-4873"/>
                          <a:pt x="453141" y="57124"/>
                          <a:pt x="693207" y="0"/>
                        </a:cubicBezTo>
                        <a:cubicBezTo>
                          <a:pt x="924077" y="-38072"/>
                          <a:pt x="965482" y="10792"/>
                          <a:pt x="1039812" y="0"/>
                        </a:cubicBezTo>
                        <a:cubicBezTo>
                          <a:pt x="1070086" y="-24646"/>
                          <a:pt x="1402818" y="19525"/>
                          <a:pt x="1598850" y="0"/>
                        </a:cubicBezTo>
                        <a:cubicBezTo>
                          <a:pt x="1737564" y="-84895"/>
                          <a:pt x="2174049" y="3178"/>
                          <a:pt x="2370323" y="0"/>
                        </a:cubicBezTo>
                        <a:cubicBezTo>
                          <a:pt x="2610028" y="-46476"/>
                          <a:pt x="2556619" y="17160"/>
                          <a:pt x="2610710" y="0"/>
                        </a:cubicBezTo>
                        <a:cubicBezTo>
                          <a:pt x="2641719" y="-17205"/>
                          <a:pt x="2836428" y="21964"/>
                          <a:pt x="2957314" y="0"/>
                        </a:cubicBezTo>
                        <a:cubicBezTo>
                          <a:pt x="3083853" y="-7467"/>
                          <a:pt x="3078868" y="23721"/>
                          <a:pt x="3197701" y="0"/>
                        </a:cubicBezTo>
                        <a:cubicBezTo>
                          <a:pt x="3309241" y="-15520"/>
                          <a:pt x="3329023" y="17585"/>
                          <a:pt x="3438087" y="0"/>
                        </a:cubicBezTo>
                        <a:cubicBezTo>
                          <a:pt x="3558572" y="-25295"/>
                          <a:pt x="3803958" y="13297"/>
                          <a:pt x="3997125" y="0"/>
                        </a:cubicBezTo>
                        <a:cubicBezTo>
                          <a:pt x="4178806" y="-97760"/>
                          <a:pt x="4559185" y="84882"/>
                          <a:pt x="4768599" y="0"/>
                        </a:cubicBezTo>
                        <a:cubicBezTo>
                          <a:pt x="4956755" y="-65295"/>
                          <a:pt x="5036813" y="62350"/>
                          <a:pt x="5221421" y="0"/>
                        </a:cubicBezTo>
                        <a:cubicBezTo>
                          <a:pt x="5425062" y="-109774"/>
                          <a:pt x="5728871" y="17246"/>
                          <a:pt x="5992893" y="0"/>
                        </a:cubicBezTo>
                        <a:cubicBezTo>
                          <a:pt x="6203347" y="-10210"/>
                          <a:pt x="6205507" y="20802"/>
                          <a:pt x="6339498" y="0"/>
                        </a:cubicBezTo>
                        <a:cubicBezTo>
                          <a:pt x="6471587" y="-40788"/>
                          <a:pt x="6606623" y="61437"/>
                          <a:pt x="6686102" y="0"/>
                        </a:cubicBezTo>
                        <a:cubicBezTo>
                          <a:pt x="6734977" y="-11629"/>
                          <a:pt x="7079804" y="69906"/>
                          <a:pt x="7351358" y="0"/>
                        </a:cubicBezTo>
                        <a:cubicBezTo>
                          <a:pt x="7597532" y="-16389"/>
                          <a:pt x="7630297" y="36166"/>
                          <a:pt x="7910396" y="0"/>
                        </a:cubicBezTo>
                        <a:cubicBezTo>
                          <a:pt x="8162990" y="-11802"/>
                          <a:pt x="8256240" y="83618"/>
                          <a:pt x="8469435" y="0"/>
                        </a:cubicBezTo>
                        <a:cubicBezTo>
                          <a:pt x="8674304" y="-89789"/>
                          <a:pt x="8825374" y="33579"/>
                          <a:pt x="8922256" y="0"/>
                        </a:cubicBezTo>
                        <a:cubicBezTo>
                          <a:pt x="8980308" y="-38736"/>
                          <a:pt x="9271594" y="24087"/>
                          <a:pt x="9481295" y="0"/>
                        </a:cubicBezTo>
                        <a:cubicBezTo>
                          <a:pt x="9715139" y="-25265"/>
                          <a:pt x="9775412" y="-767"/>
                          <a:pt x="9934116" y="0"/>
                        </a:cubicBezTo>
                        <a:cubicBezTo>
                          <a:pt x="10144607" y="-5329"/>
                          <a:pt x="10388362" y="9836"/>
                          <a:pt x="10621734" y="0"/>
                        </a:cubicBezTo>
                        <a:cubicBezTo>
                          <a:pt x="10626496" y="256024"/>
                          <a:pt x="10601733" y="304945"/>
                          <a:pt x="10621734" y="577572"/>
                        </a:cubicBezTo>
                        <a:cubicBezTo>
                          <a:pt x="10396688" y="598994"/>
                          <a:pt x="10208934" y="512318"/>
                          <a:pt x="10062694" y="577572"/>
                        </a:cubicBezTo>
                        <a:cubicBezTo>
                          <a:pt x="9909234" y="641020"/>
                          <a:pt x="9857069" y="514923"/>
                          <a:pt x="9609874" y="577572"/>
                        </a:cubicBezTo>
                        <a:cubicBezTo>
                          <a:pt x="9385940" y="643983"/>
                          <a:pt x="9464752" y="553425"/>
                          <a:pt x="9369487" y="577572"/>
                        </a:cubicBezTo>
                        <a:cubicBezTo>
                          <a:pt x="9283635" y="562551"/>
                          <a:pt x="9041028" y="594510"/>
                          <a:pt x="8916666" y="577572"/>
                        </a:cubicBezTo>
                        <a:cubicBezTo>
                          <a:pt x="8745158" y="628090"/>
                          <a:pt x="8490949" y="509102"/>
                          <a:pt x="8251410" y="577572"/>
                        </a:cubicBezTo>
                        <a:cubicBezTo>
                          <a:pt x="7952268" y="609514"/>
                          <a:pt x="8055176" y="593690"/>
                          <a:pt x="7904806" y="577572"/>
                        </a:cubicBezTo>
                        <a:cubicBezTo>
                          <a:pt x="7772808" y="570890"/>
                          <a:pt x="7554259" y="518629"/>
                          <a:pt x="7345767" y="577572"/>
                        </a:cubicBezTo>
                        <a:cubicBezTo>
                          <a:pt x="7113272" y="614970"/>
                          <a:pt x="7138455" y="535299"/>
                          <a:pt x="6999163" y="577572"/>
                        </a:cubicBezTo>
                        <a:cubicBezTo>
                          <a:pt x="6871222" y="617527"/>
                          <a:pt x="6751155" y="551053"/>
                          <a:pt x="6546342" y="577572"/>
                        </a:cubicBezTo>
                        <a:cubicBezTo>
                          <a:pt x="6340462" y="596750"/>
                          <a:pt x="6338247" y="555874"/>
                          <a:pt x="6199738" y="577572"/>
                        </a:cubicBezTo>
                        <a:cubicBezTo>
                          <a:pt x="6082468" y="597447"/>
                          <a:pt x="5812868" y="608509"/>
                          <a:pt x="5534482" y="577572"/>
                        </a:cubicBezTo>
                        <a:cubicBezTo>
                          <a:pt x="5263014" y="626614"/>
                          <a:pt x="5305595" y="563644"/>
                          <a:pt x="5081661" y="577572"/>
                        </a:cubicBezTo>
                        <a:cubicBezTo>
                          <a:pt x="4855620" y="587897"/>
                          <a:pt x="4822567" y="558146"/>
                          <a:pt x="4735057" y="577572"/>
                        </a:cubicBezTo>
                        <a:cubicBezTo>
                          <a:pt x="4626360" y="628957"/>
                          <a:pt x="4281096" y="560482"/>
                          <a:pt x="4069801" y="577572"/>
                        </a:cubicBezTo>
                        <a:cubicBezTo>
                          <a:pt x="3803647" y="630111"/>
                          <a:pt x="3683598" y="507291"/>
                          <a:pt x="3404545" y="577572"/>
                        </a:cubicBezTo>
                        <a:cubicBezTo>
                          <a:pt x="3080459" y="608879"/>
                          <a:pt x="2894403" y="627344"/>
                          <a:pt x="2633071" y="577572"/>
                        </a:cubicBezTo>
                        <a:cubicBezTo>
                          <a:pt x="2376534" y="573395"/>
                          <a:pt x="2319752" y="519602"/>
                          <a:pt x="2180250" y="577572"/>
                        </a:cubicBezTo>
                        <a:cubicBezTo>
                          <a:pt x="2064040" y="607912"/>
                          <a:pt x="1782215" y="530272"/>
                          <a:pt x="1621211" y="577572"/>
                        </a:cubicBezTo>
                        <a:cubicBezTo>
                          <a:pt x="1459411" y="633884"/>
                          <a:pt x="1274434" y="541641"/>
                          <a:pt x="1168390" y="577572"/>
                        </a:cubicBezTo>
                        <a:cubicBezTo>
                          <a:pt x="1028678" y="650594"/>
                          <a:pt x="810546" y="581529"/>
                          <a:pt x="609351" y="577572"/>
                        </a:cubicBezTo>
                        <a:cubicBezTo>
                          <a:pt x="380077" y="570416"/>
                          <a:pt x="257767" y="555857"/>
                          <a:pt x="0" y="577572"/>
                        </a:cubicBezTo>
                        <a:cubicBezTo>
                          <a:pt x="-24042" y="398142"/>
                          <a:pt x="37130" y="17416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</a:rPr>
              <a:t>AANVOER</a:t>
            </a:r>
            <a:r>
              <a:rPr lang="nl-NL" sz="2800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</a:rPr>
              <a:t> – </a:t>
            </a:r>
            <a:r>
              <a:rPr lang="nl-NL" sz="2800" dirty="0">
                <a:ln>
                  <a:solidFill>
                    <a:srgbClr val="000000"/>
                  </a:solidFill>
                </a:ln>
                <a:solidFill>
                  <a:srgbClr val="00B050"/>
                </a:solidFill>
              </a:rPr>
              <a:t>AFVOER</a:t>
            </a:r>
            <a:r>
              <a:rPr lang="nl-NL" sz="2800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</a:rPr>
              <a:t> = Stikstofoverschot= 56,5 kg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6D8BF7A6-22CB-08FC-5D0A-67DC225D0CD0}"/>
              </a:ext>
            </a:extLst>
          </p:cNvPr>
          <p:cNvSpPr txBox="1"/>
          <p:nvPr/>
        </p:nvSpPr>
        <p:spPr>
          <a:xfrm>
            <a:off x="8748373" y="2908339"/>
            <a:ext cx="2641617" cy="27084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/>
              <a:t>Opbrengst/ha: 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51,6 </a:t>
            </a:r>
            <a:r>
              <a:rPr lang="nl-NL" b="1" dirty="0"/>
              <a:t>ton = 113,5 kg N</a:t>
            </a:r>
          </a:p>
          <a:p>
            <a:endParaRPr lang="nl-NL" dirty="0"/>
          </a:p>
          <a:p>
            <a:endParaRPr lang="nl-NL" dirty="0"/>
          </a:p>
          <a:p>
            <a:endParaRPr lang="nl-NL" sz="8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="" xmlns:a16="http://schemas.microsoft.com/office/drawing/2014/main" id="{35C20C1A-694C-26BC-E5B8-ABFBEDD23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409" y="3961125"/>
            <a:ext cx="2318509" cy="1573377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="" xmlns:a16="http://schemas.microsoft.com/office/drawing/2014/main" id="{76DE7DBF-1879-7D45-601E-29026C644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17" y="3733101"/>
            <a:ext cx="2870609" cy="1611777"/>
          </a:xfrm>
          <a:prstGeom prst="rect">
            <a:avLst/>
          </a:prstGeom>
        </p:spPr>
      </p:pic>
      <p:sp>
        <p:nvSpPr>
          <p:cNvPr id="37" name="Tekstvak 36">
            <a:extLst>
              <a:ext uri="{FF2B5EF4-FFF2-40B4-BE49-F238E27FC236}">
                <a16:creationId xmlns="" xmlns:a16="http://schemas.microsoft.com/office/drawing/2014/main" id="{94662A6C-D411-33EB-F2E6-62EF22109311}"/>
              </a:ext>
            </a:extLst>
          </p:cNvPr>
          <p:cNvSpPr txBox="1"/>
          <p:nvPr/>
        </p:nvSpPr>
        <p:spPr>
          <a:xfrm>
            <a:off x="270980" y="2737442"/>
            <a:ext cx="2954681" cy="275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dirty="0"/>
              <a:t>  </a:t>
            </a:r>
            <a:r>
              <a:rPr lang="nl-NL" b="1" dirty="0"/>
              <a:t>Bemesting/ha: 170 kg N</a:t>
            </a:r>
          </a:p>
          <a:p>
            <a:r>
              <a:rPr lang="nl-NL" sz="1100" dirty="0"/>
              <a:t>PM : N uit stikstofdeken en groenbemesting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6" name="Afbeelding 55">
            <a:extLst>
              <a:ext uri="{FF2B5EF4-FFF2-40B4-BE49-F238E27FC236}">
                <a16:creationId xmlns="" xmlns:a16="http://schemas.microsoft.com/office/drawing/2014/main" id="{F8B6AFEE-C0DE-19B2-9D17-52B888D93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882" y="1870147"/>
            <a:ext cx="4815821" cy="395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1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ep 42">
            <a:extLst>
              <a:ext uri="{FF2B5EF4-FFF2-40B4-BE49-F238E27FC236}">
                <a16:creationId xmlns="" xmlns:a16="http://schemas.microsoft.com/office/drawing/2014/main" id="{8ED2C270-E79B-4E7A-9CB7-D48C256717D7}"/>
              </a:ext>
            </a:extLst>
          </p:cNvPr>
          <p:cNvGrpSpPr/>
          <p:nvPr/>
        </p:nvGrpSpPr>
        <p:grpSpPr>
          <a:xfrm>
            <a:off x="257103" y="2065502"/>
            <a:ext cx="2866110" cy="667912"/>
            <a:chOff x="173181" y="130070"/>
            <a:chExt cx="2866110" cy="667912"/>
          </a:xfrm>
        </p:grpSpPr>
        <p:sp>
          <p:nvSpPr>
            <p:cNvPr id="16" name="Tekstvak 15">
              <a:extLst>
                <a:ext uri="{FF2B5EF4-FFF2-40B4-BE49-F238E27FC236}">
                  <a16:creationId xmlns="" xmlns:a16="http://schemas.microsoft.com/office/drawing/2014/main" id="{866BD115-25D9-4C06-A00F-63DB7D435F40}"/>
                </a:ext>
              </a:extLst>
            </p:cNvPr>
            <p:cNvSpPr txBox="1"/>
            <p:nvPr/>
          </p:nvSpPr>
          <p:spPr>
            <a:xfrm>
              <a:off x="1084023" y="202968"/>
              <a:ext cx="19552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>
                  <a:ln>
                    <a:solidFill>
                      <a:srgbClr val="000000"/>
                    </a:solidFill>
                  </a:ln>
                  <a:solidFill>
                    <a:srgbClr val="0070C0"/>
                  </a:solidFill>
                </a:rPr>
                <a:t>AANVOER</a:t>
              </a:r>
            </a:p>
          </p:txBody>
        </p:sp>
        <p:sp>
          <p:nvSpPr>
            <p:cNvPr id="42" name="Pijl: rechts 41">
              <a:extLst>
                <a:ext uri="{FF2B5EF4-FFF2-40B4-BE49-F238E27FC236}">
                  <a16:creationId xmlns="" xmlns:a16="http://schemas.microsoft.com/office/drawing/2014/main" id="{B34C232B-5D92-4A96-BA63-049CD8A9D7B5}"/>
                </a:ext>
              </a:extLst>
            </p:cNvPr>
            <p:cNvSpPr/>
            <p:nvPr/>
          </p:nvSpPr>
          <p:spPr>
            <a:xfrm>
              <a:off x="173181" y="130070"/>
              <a:ext cx="857968" cy="667912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44" name="Groep 43">
            <a:extLst>
              <a:ext uri="{FF2B5EF4-FFF2-40B4-BE49-F238E27FC236}">
                <a16:creationId xmlns="" xmlns:a16="http://schemas.microsoft.com/office/drawing/2014/main" id="{59E5AB9C-82D9-44CC-B403-3EC17562CFA6}"/>
              </a:ext>
            </a:extLst>
          </p:cNvPr>
          <p:cNvGrpSpPr/>
          <p:nvPr/>
        </p:nvGrpSpPr>
        <p:grpSpPr>
          <a:xfrm>
            <a:off x="8529601" y="2109257"/>
            <a:ext cx="2641617" cy="667912"/>
            <a:chOff x="173181" y="130070"/>
            <a:chExt cx="2641617" cy="667912"/>
          </a:xfrm>
        </p:grpSpPr>
        <p:sp>
          <p:nvSpPr>
            <p:cNvPr id="45" name="Tekstvak 44">
              <a:extLst>
                <a:ext uri="{FF2B5EF4-FFF2-40B4-BE49-F238E27FC236}">
                  <a16:creationId xmlns="" xmlns:a16="http://schemas.microsoft.com/office/drawing/2014/main" id="{E1FC822F-D1EA-4DE3-BD6C-722CE405D375}"/>
                </a:ext>
              </a:extLst>
            </p:cNvPr>
            <p:cNvSpPr txBox="1"/>
            <p:nvPr/>
          </p:nvSpPr>
          <p:spPr>
            <a:xfrm>
              <a:off x="1084023" y="202968"/>
              <a:ext cx="1730775" cy="58477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nl-NL" sz="3200" dirty="0">
                  <a:ln>
                    <a:solidFill>
                      <a:srgbClr val="000000"/>
                    </a:solidFill>
                  </a:ln>
                  <a:solidFill>
                    <a:srgbClr val="A5A5A5"/>
                  </a:solidFill>
                </a:rPr>
                <a:t>AFVOER</a:t>
              </a:r>
            </a:p>
          </p:txBody>
        </p:sp>
        <p:sp>
          <p:nvSpPr>
            <p:cNvPr id="46" name="Pijl: rechts 45">
              <a:extLst>
                <a:ext uri="{FF2B5EF4-FFF2-40B4-BE49-F238E27FC236}">
                  <a16:creationId xmlns="" xmlns:a16="http://schemas.microsoft.com/office/drawing/2014/main" id="{CA26DD8B-300F-4036-9B17-265542B15463}"/>
                </a:ext>
              </a:extLst>
            </p:cNvPr>
            <p:cNvSpPr/>
            <p:nvPr/>
          </p:nvSpPr>
          <p:spPr>
            <a:xfrm>
              <a:off x="173181" y="130070"/>
              <a:ext cx="857968" cy="667912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47" name="Tekstvak 46">
            <a:extLst>
              <a:ext uri="{FF2B5EF4-FFF2-40B4-BE49-F238E27FC236}">
                <a16:creationId xmlns="" xmlns:a16="http://schemas.microsoft.com/office/drawing/2014/main" id="{1ADBE3EC-D3CE-487F-8F90-4DB65A23A741}"/>
              </a:ext>
            </a:extLst>
          </p:cNvPr>
          <p:cNvSpPr txBox="1"/>
          <p:nvPr/>
        </p:nvSpPr>
        <p:spPr>
          <a:xfrm>
            <a:off x="2776251" y="0"/>
            <a:ext cx="819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n>
                  <a:solidFill>
                    <a:srgbClr val="000000"/>
                  </a:solidFill>
                </a:ln>
                <a:solidFill>
                  <a:srgbClr val="E2F0D9"/>
                </a:solidFill>
              </a:rPr>
              <a:t>Stikstofbalans uien per ha </a:t>
            </a:r>
            <a:r>
              <a:rPr lang="nl-NL" sz="3200" dirty="0" smtClean="0">
                <a:ln>
                  <a:solidFill>
                    <a:srgbClr val="000000"/>
                  </a:solidFill>
                </a:ln>
                <a:solidFill>
                  <a:srgbClr val="E2F0D9"/>
                </a:solidFill>
              </a:rPr>
              <a:t>met fertigatie</a:t>
            </a:r>
            <a:endParaRPr lang="nl-NL" sz="3200" dirty="0">
              <a:ln>
                <a:solidFill>
                  <a:srgbClr val="000000"/>
                </a:solidFill>
              </a:ln>
              <a:solidFill>
                <a:srgbClr val="E2F0D9"/>
              </a:solidFill>
            </a:endParaRPr>
          </a:p>
        </p:txBody>
      </p:sp>
      <p:sp>
        <p:nvSpPr>
          <p:cNvPr id="48" name="Rechthoek 47">
            <a:extLst>
              <a:ext uri="{FF2B5EF4-FFF2-40B4-BE49-F238E27FC236}">
                <a16:creationId xmlns="" xmlns:a16="http://schemas.microsoft.com/office/drawing/2014/main" id="{C68038AC-F379-4594-BB33-9B72B7F466E5}"/>
              </a:ext>
            </a:extLst>
          </p:cNvPr>
          <p:cNvSpPr/>
          <p:nvPr/>
        </p:nvSpPr>
        <p:spPr>
          <a:xfrm>
            <a:off x="549484" y="808531"/>
            <a:ext cx="10621734" cy="577572"/>
          </a:xfrm>
          <a:custGeom>
            <a:avLst/>
            <a:gdLst>
              <a:gd name="connsiteX0" fmla="*/ 0 w 11295017"/>
              <a:gd name="connsiteY0" fmla="*/ 0 h 577572"/>
              <a:gd name="connsiteX1" fmla="*/ 255624 w 11295017"/>
              <a:gd name="connsiteY1" fmla="*/ 0 h 577572"/>
              <a:gd name="connsiteX2" fmla="*/ 737148 w 11295017"/>
              <a:gd name="connsiteY2" fmla="*/ 0 h 577572"/>
              <a:gd name="connsiteX3" fmla="*/ 1105723 w 11295017"/>
              <a:gd name="connsiteY3" fmla="*/ 0 h 577572"/>
              <a:gd name="connsiteX4" fmla="*/ 1700197 w 11295017"/>
              <a:gd name="connsiteY4" fmla="*/ 0 h 577572"/>
              <a:gd name="connsiteX5" fmla="*/ 2520572 w 11295017"/>
              <a:gd name="connsiteY5" fmla="*/ 0 h 577572"/>
              <a:gd name="connsiteX6" fmla="*/ 2776196 w 11295017"/>
              <a:gd name="connsiteY6" fmla="*/ 0 h 577572"/>
              <a:gd name="connsiteX7" fmla="*/ 3144771 w 11295017"/>
              <a:gd name="connsiteY7" fmla="*/ 0 h 577572"/>
              <a:gd name="connsiteX8" fmla="*/ 3400395 w 11295017"/>
              <a:gd name="connsiteY8" fmla="*/ 0 h 577572"/>
              <a:gd name="connsiteX9" fmla="*/ 3656019 w 11295017"/>
              <a:gd name="connsiteY9" fmla="*/ 0 h 577572"/>
              <a:gd name="connsiteX10" fmla="*/ 4250493 w 11295017"/>
              <a:gd name="connsiteY10" fmla="*/ 0 h 577572"/>
              <a:gd name="connsiteX11" fmla="*/ 5070868 w 11295017"/>
              <a:gd name="connsiteY11" fmla="*/ 0 h 577572"/>
              <a:gd name="connsiteX12" fmla="*/ 5552393 w 11295017"/>
              <a:gd name="connsiteY12" fmla="*/ 0 h 577572"/>
              <a:gd name="connsiteX13" fmla="*/ 6372767 w 11295017"/>
              <a:gd name="connsiteY13" fmla="*/ 0 h 577572"/>
              <a:gd name="connsiteX14" fmla="*/ 6741342 w 11295017"/>
              <a:gd name="connsiteY14" fmla="*/ 0 h 577572"/>
              <a:gd name="connsiteX15" fmla="*/ 7109916 w 11295017"/>
              <a:gd name="connsiteY15" fmla="*/ 0 h 577572"/>
              <a:gd name="connsiteX16" fmla="*/ 7817341 w 11295017"/>
              <a:gd name="connsiteY16" fmla="*/ 0 h 577572"/>
              <a:gd name="connsiteX17" fmla="*/ 8411815 w 11295017"/>
              <a:gd name="connsiteY17" fmla="*/ 0 h 577572"/>
              <a:gd name="connsiteX18" fmla="*/ 9006290 w 11295017"/>
              <a:gd name="connsiteY18" fmla="*/ 0 h 577572"/>
              <a:gd name="connsiteX19" fmla="*/ 9487814 w 11295017"/>
              <a:gd name="connsiteY19" fmla="*/ 0 h 577572"/>
              <a:gd name="connsiteX20" fmla="*/ 10082289 w 11295017"/>
              <a:gd name="connsiteY20" fmla="*/ 0 h 577572"/>
              <a:gd name="connsiteX21" fmla="*/ 10563813 w 11295017"/>
              <a:gd name="connsiteY21" fmla="*/ 0 h 577572"/>
              <a:gd name="connsiteX22" fmla="*/ 11295017 w 11295017"/>
              <a:gd name="connsiteY22" fmla="*/ 0 h 577572"/>
              <a:gd name="connsiteX23" fmla="*/ 11295017 w 11295017"/>
              <a:gd name="connsiteY23" fmla="*/ 577572 h 577572"/>
              <a:gd name="connsiteX24" fmla="*/ 10700542 w 11295017"/>
              <a:gd name="connsiteY24" fmla="*/ 577572 h 577572"/>
              <a:gd name="connsiteX25" fmla="*/ 10219018 w 11295017"/>
              <a:gd name="connsiteY25" fmla="*/ 577572 h 577572"/>
              <a:gd name="connsiteX26" fmla="*/ 9963394 w 11295017"/>
              <a:gd name="connsiteY26" fmla="*/ 577572 h 577572"/>
              <a:gd name="connsiteX27" fmla="*/ 9481870 w 11295017"/>
              <a:gd name="connsiteY27" fmla="*/ 577572 h 577572"/>
              <a:gd name="connsiteX28" fmla="*/ 8774445 w 11295017"/>
              <a:gd name="connsiteY28" fmla="*/ 577572 h 577572"/>
              <a:gd name="connsiteX29" fmla="*/ 8405871 w 11295017"/>
              <a:gd name="connsiteY29" fmla="*/ 577572 h 577572"/>
              <a:gd name="connsiteX30" fmla="*/ 7811396 w 11295017"/>
              <a:gd name="connsiteY30" fmla="*/ 577572 h 577572"/>
              <a:gd name="connsiteX31" fmla="*/ 7442822 w 11295017"/>
              <a:gd name="connsiteY31" fmla="*/ 577572 h 577572"/>
              <a:gd name="connsiteX32" fmla="*/ 6961297 w 11295017"/>
              <a:gd name="connsiteY32" fmla="*/ 577572 h 577572"/>
              <a:gd name="connsiteX33" fmla="*/ 6592723 w 11295017"/>
              <a:gd name="connsiteY33" fmla="*/ 577572 h 577572"/>
              <a:gd name="connsiteX34" fmla="*/ 5885298 w 11295017"/>
              <a:gd name="connsiteY34" fmla="*/ 577572 h 577572"/>
              <a:gd name="connsiteX35" fmla="*/ 5403774 w 11295017"/>
              <a:gd name="connsiteY35" fmla="*/ 577572 h 577572"/>
              <a:gd name="connsiteX36" fmla="*/ 5035200 w 11295017"/>
              <a:gd name="connsiteY36" fmla="*/ 577572 h 577572"/>
              <a:gd name="connsiteX37" fmla="*/ 4327775 w 11295017"/>
              <a:gd name="connsiteY37" fmla="*/ 577572 h 577572"/>
              <a:gd name="connsiteX38" fmla="*/ 3620350 w 11295017"/>
              <a:gd name="connsiteY38" fmla="*/ 577572 h 577572"/>
              <a:gd name="connsiteX39" fmla="*/ 2799975 w 11295017"/>
              <a:gd name="connsiteY39" fmla="*/ 577572 h 577572"/>
              <a:gd name="connsiteX40" fmla="*/ 2318451 w 11295017"/>
              <a:gd name="connsiteY40" fmla="*/ 577572 h 577572"/>
              <a:gd name="connsiteX41" fmla="*/ 1723976 w 11295017"/>
              <a:gd name="connsiteY41" fmla="*/ 577572 h 577572"/>
              <a:gd name="connsiteX42" fmla="*/ 1242452 w 11295017"/>
              <a:gd name="connsiteY42" fmla="*/ 577572 h 577572"/>
              <a:gd name="connsiteX43" fmla="*/ 647977 w 11295017"/>
              <a:gd name="connsiteY43" fmla="*/ 577572 h 577572"/>
              <a:gd name="connsiteX44" fmla="*/ 0 w 11295017"/>
              <a:gd name="connsiteY44" fmla="*/ 577572 h 577572"/>
              <a:gd name="connsiteX45" fmla="*/ 0 w 11295017"/>
              <a:gd name="connsiteY45" fmla="*/ 0 h 57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295017" h="577572" extrusionOk="0">
                <a:moveTo>
                  <a:pt x="0" y="0"/>
                </a:moveTo>
                <a:cubicBezTo>
                  <a:pt x="125138" y="-17844"/>
                  <a:pt x="203832" y="21687"/>
                  <a:pt x="255624" y="0"/>
                </a:cubicBezTo>
                <a:cubicBezTo>
                  <a:pt x="307416" y="-21687"/>
                  <a:pt x="497885" y="51390"/>
                  <a:pt x="737148" y="0"/>
                </a:cubicBezTo>
                <a:cubicBezTo>
                  <a:pt x="976411" y="-51390"/>
                  <a:pt x="1030454" y="7134"/>
                  <a:pt x="1105723" y="0"/>
                </a:cubicBezTo>
                <a:cubicBezTo>
                  <a:pt x="1180992" y="-7134"/>
                  <a:pt x="1489192" y="47309"/>
                  <a:pt x="1700197" y="0"/>
                </a:cubicBezTo>
                <a:cubicBezTo>
                  <a:pt x="1911202" y="-47309"/>
                  <a:pt x="2266078" y="55591"/>
                  <a:pt x="2520572" y="0"/>
                </a:cubicBezTo>
                <a:cubicBezTo>
                  <a:pt x="2775066" y="-55591"/>
                  <a:pt x="2712190" y="15580"/>
                  <a:pt x="2776196" y="0"/>
                </a:cubicBezTo>
                <a:cubicBezTo>
                  <a:pt x="2840202" y="-15580"/>
                  <a:pt x="3012193" y="8135"/>
                  <a:pt x="3144771" y="0"/>
                </a:cubicBezTo>
                <a:cubicBezTo>
                  <a:pt x="3277349" y="-8135"/>
                  <a:pt x="3275028" y="23504"/>
                  <a:pt x="3400395" y="0"/>
                </a:cubicBezTo>
                <a:cubicBezTo>
                  <a:pt x="3525762" y="-23504"/>
                  <a:pt x="3535407" y="26279"/>
                  <a:pt x="3656019" y="0"/>
                </a:cubicBezTo>
                <a:cubicBezTo>
                  <a:pt x="3776631" y="-26279"/>
                  <a:pt x="4056929" y="41928"/>
                  <a:pt x="4250493" y="0"/>
                </a:cubicBezTo>
                <a:cubicBezTo>
                  <a:pt x="4444057" y="-41928"/>
                  <a:pt x="4873613" y="61760"/>
                  <a:pt x="5070868" y="0"/>
                </a:cubicBezTo>
                <a:cubicBezTo>
                  <a:pt x="5268123" y="-61760"/>
                  <a:pt x="5343552" y="52253"/>
                  <a:pt x="5552393" y="0"/>
                </a:cubicBezTo>
                <a:cubicBezTo>
                  <a:pt x="5761235" y="-52253"/>
                  <a:pt x="6142996" y="19151"/>
                  <a:pt x="6372767" y="0"/>
                </a:cubicBezTo>
                <a:cubicBezTo>
                  <a:pt x="6602538" y="-19151"/>
                  <a:pt x="6594505" y="17394"/>
                  <a:pt x="6741342" y="0"/>
                </a:cubicBezTo>
                <a:cubicBezTo>
                  <a:pt x="6888179" y="-17394"/>
                  <a:pt x="7016142" y="38363"/>
                  <a:pt x="7109916" y="0"/>
                </a:cubicBezTo>
                <a:cubicBezTo>
                  <a:pt x="7203690" y="-38363"/>
                  <a:pt x="7560867" y="45296"/>
                  <a:pt x="7817341" y="0"/>
                </a:cubicBezTo>
                <a:cubicBezTo>
                  <a:pt x="8073816" y="-45296"/>
                  <a:pt x="8139283" y="35772"/>
                  <a:pt x="8411815" y="0"/>
                </a:cubicBezTo>
                <a:cubicBezTo>
                  <a:pt x="8684347" y="-35772"/>
                  <a:pt x="8793556" y="68687"/>
                  <a:pt x="9006290" y="0"/>
                </a:cubicBezTo>
                <a:cubicBezTo>
                  <a:pt x="9219025" y="-68687"/>
                  <a:pt x="9369753" y="8644"/>
                  <a:pt x="9487814" y="0"/>
                </a:cubicBezTo>
                <a:cubicBezTo>
                  <a:pt x="9605875" y="-8644"/>
                  <a:pt x="9834023" y="14070"/>
                  <a:pt x="10082289" y="0"/>
                </a:cubicBezTo>
                <a:cubicBezTo>
                  <a:pt x="10330555" y="-14070"/>
                  <a:pt x="10385107" y="1339"/>
                  <a:pt x="10563813" y="0"/>
                </a:cubicBezTo>
                <a:cubicBezTo>
                  <a:pt x="10742519" y="-1339"/>
                  <a:pt x="10991247" y="13278"/>
                  <a:pt x="11295017" y="0"/>
                </a:cubicBezTo>
                <a:cubicBezTo>
                  <a:pt x="11301725" y="255545"/>
                  <a:pt x="11275847" y="303042"/>
                  <a:pt x="11295017" y="577572"/>
                </a:cubicBezTo>
                <a:cubicBezTo>
                  <a:pt x="11045086" y="603914"/>
                  <a:pt x="10861551" y="511691"/>
                  <a:pt x="10700542" y="577572"/>
                </a:cubicBezTo>
                <a:cubicBezTo>
                  <a:pt x="10539533" y="643453"/>
                  <a:pt x="10449240" y="521884"/>
                  <a:pt x="10219018" y="577572"/>
                </a:cubicBezTo>
                <a:cubicBezTo>
                  <a:pt x="9988796" y="633260"/>
                  <a:pt x="10061832" y="557356"/>
                  <a:pt x="9963394" y="577572"/>
                </a:cubicBezTo>
                <a:cubicBezTo>
                  <a:pt x="9864956" y="597788"/>
                  <a:pt x="9617025" y="569927"/>
                  <a:pt x="9481870" y="577572"/>
                </a:cubicBezTo>
                <a:cubicBezTo>
                  <a:pt x="9346715" y="585217"/>
                  <a:pt x="9095350" y="542596"/>
                  <a:pt x="8774445" y="577572"/>
                </a:cubicBezTo>
                <a:cubicBezTo>
                  <a:pt x="8453540" y="612548"/>
                  <a:pt x="8563000" y="560536"/>
                  <a:pt x="8405871" y="577572"/>
                </a:cubicBezTo>
                <a:cubicBezTo>
                  <a:pt x="8248742" y="594608"/>
                  <a:pt x="8034128" y="534590"/>
                  <a:pt x="7811396" y="577572"/>
                </a:cubicBezTo>
                <a:cubicBezTo>
                  <a:pt x="7588664" y="620554"/>
                  <a:pt x="7585119" y="541046"/>
                  <a:pt x="7442822" y="577572"/>
                </a:cubicBezTo>
                <a:cubicBezTo>
                  <a:pt x="7300525" y="614098"/>
                  <a:pt x="7180342" y="547600"/>
                  <a:pt x="6961297" y="577572"/>
                </a:cubicBezTo>
                <a:cubicBezTo>
                  <a:pt x="6742252" y="607544"/>
                  <a:pt x="6732131" y="555630"/>
                  <a:pt x="6592723" y="577572"/>
                </a:cubicBezTo>
                <a:cubicBezTo>
                  <a:pt x="6453315" y="599514"/>
                  <a:pt x="6176037" y="528053"/>
                  <a:pt x="5885298" y="577572"/>
                </a:cubicBezTo>
                <a:cubicBezTo>
                  <a:pt x="5594560" y="627091"/>
                  <a:pt x="5641219" y="569121"/>
                  <a:pt x="5403774" y="577572"/>
                </a:cubicBezTo>
                <a:cubicBezTo>
                  <a:pt x="5166329" y="586023"/>
                  <a:pt x="5121521" y="549978"/>
                  <a:pt x="5035200" y="577572"/>
                </a:cubicBezTo>
                <a:cubicBezTo>
                  <a:pt x="4948879" y="605166"/>
                  <a:pt x="4605476" y="545664"/>
                  <a:pt x="4327775" y="577572"/>
                </a:cubicBezTo>
                <a:cubicBezTo>
                  <a:pt x="4050075" y="609480"/>
                  <a:pt x="3930678" y="542336"/>
                  <a:pt x="3620350" y="577572"/>
                </a:cubicBezTo>
                <a:cubicBezTo>
                  <a:pt x="3310022" y="612808"/>
                  <a:pt x="3070519" y="576565"/>
                  <a:pt x="2799975" y="577572"/>
                </a:cubicBezTo>
                <a:cubicBezTo>
                  <a:pt x="2529432" y="578579"/>
                  <a:pt x="2467040" y="535554"/>
                  <a:pt x="2318451" y="577572"/>
                </a:cubicBezTo>
                <a:cubicBezTo>
                  <a:pt x="2169862" y="619590"/>
                  <a:pt x="1929672" y="533005"/>
                  <a:pt x="1723976" y="577572"/>
                </a:cubicBezTo>
                <a:cubicBezTo>
                  <a:pt x="1518280" y="622139"/>
                  <a:pt x="1353320" y="531218"/>
                  <a:pt x="1242452" y="577572"/>
                </a:cubicBezTo>
                <a:cubicBezTo>
                  <a:pt x="1131584" y="623926"/>
                  <a:pt x="881846" y="573643"/>
                  <a:pt x="647977" y="577572"/>
                </a:cubicBezTo>
                <a:cubicBezTo>
                  <a:pt x="414108" y="581501"/>
                  <a:pt x="257263" y="569438"/>
                  <a:pt x="0" y="577572"/>
                </a:cubicBezTo>
                <a:cubicBezTo>
                  <a:pt x="-16968" y="395969"/>
                  <a:pt x="45638" y="170516"/>
                  <a:pt x="0" y="0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="" xmlns:ask="http://schemas.microsoft.com/office/drawing/2018/sketchyshapes" sd="1482942433">
                  <a:custGeom>
                    <a:avLst/>
                    <a:gdLst>
                      <a:gd name="connsiteX0" fmla="*/ 0 w 10621734"/>
                      <a:gd name="connsiteY0" fmla="*/ 0 h 577572"/>
                      <a:gd name="connsiteX1" fmla="*/ 240386 w 10621734"/>
                      <a:gd name="connsiteY1" fmla="*/ 0 h 577572"/>
                      <a:gd name="connsiteX2" fmla="*/ 693207 w 10621734"/>
                      <a:gd name="connsiteY2" fmla="*/ 0 h 577572"/>
                      <a:gd name="connsiteX3" fmla="*/ 1039812 w 10621734"/>
                      <a:gd name="connsiteY3" fmla="*/ 0 h 577572"/>
                      <a:gd name="connsiteX4" fmla="*/ 1598850 w 10621734"/>
                      <a:gd name="connsiteY4" fmla="*/ 0 h 577572"/>
                      <a:gd name="connsiteX5" fmla="*/ 2370323 w 10621734"/>
                      <a:gd name="connsiteY5" fmla="*/ 0 h 577572"/>
                      <a:gd name="connsiteX6" fmla="*/ 2610710 w 10621734"/>
                      <a:gd name="connsiteY6" fmla="*/ 0 h 577572"/>
                      <a:gd name="connsiteX7" fmla="*/ 2957314 w 10621734"/>
                      <a:gd name="connsiteY7" fmla="*/ 0 h 577572"/>
                      <a:gd name="connsiteX8" fmla="*/ 3197701 w 10621734"/>
                      <a:gd name="connsiteY8" fmla="*/ 0 h 577572"/>
                      <a:gd name="connsiteX9" fmla="*/ 3438087 w 10621734"/>
                      <a:gd name="connsiteY9" fmla="*/ 0 h 577572"/>
                      <a:gd name="connsiteX10" fmla="*/ 3997125 w 10621734"/>
                      <a:gd name="connsiteY10" fmla="*/ 0 h 577572"/>
                      <a:gd name="connsiteX11" fmla="*/ 4768599 w 10621734"/>
                      <a:gd name="connsiteY11" fmla="*/ 0 h 577572"/>
                      <a:gd name="connsiteX12" fmla="*/ 5221421 w 10621734"/>
                      <a:gd name="connsiteY12" fmla="*/ 0 h 577572"/>
                      <a:gd name="connsiteX13" fmla="*/ 5992893 w 10621734"/>
                      <a:gd name="connsiteY13" fmla="*/ 0 h 577572"/>
                      <a:gd name="connsiteX14" fmla="*/ 6339498 w 10621734"/>
                      <a:gd name="connsiteY14" fmla="*/ 0 h 577572"/>
                      <a:gd name="connsiteX15" fmla="*/ 6686102 w 10621734"/>
                      <a:gd name="connsiteY15" fmla="*/ 0 h 577572"/>
                      <a:gd name="connsiteX16" fmla="*/ 7351358 w 10621734"/>
                      <a:gd name="connsiteY16" fmla="*/ 0 h 577572"/>
                      <a:gd name="connsiteX17" fmla="*/ 7910396 w 10621734"/>
                      <a:gd name="connsiteY17" fmla="*/ 0 h 577572"/>
                      <a:gd name="connsiteX18" fmla="*/ 8469435 w 10621734"/>
                      <a:gd name="connsiteY18" fmla="*/ 0 h 577572"/>
                      <a:gd name="connsiteX19" fmla="*/ 8922256 w 10621734"/>
                      <a:gd name="connsiteY19" fmla="*/ 0 h 577572"/>
                      <a:gd name="connsiteX20" fmla="*/ 9481295 w 10621734"/>
                      <a:gd name="connsiteY20" fmla="*/ 0 h 577572"/>
                      <a:gd name="connsiteX21" fmla="*/ 9934116 w 10621734"/>
                      <a:gd name="connsiteY21" fmla="*/ 0 h 577572"/>
                      <a:gd name="connsiteX22" fmla="*/ 10621734 w 10621734"/>
                      <a:gd name="connsiteY22" fmla="*/ 0 h 577572"/>
                      <a:gd name="connsiteX23" fmla="*/ 10621734 w 10621734"/>
                      <a:gd name="connsiteY23" fmla="*/ 577572 h 577572"/>
                      <a:gd name="connsiteX24" fmla="*/ 10062694 w 10621734"/>
                      <a:gd name="connsiteY24" fmla="*/ 577572 h 577572"/>
                      <a:gd name="connsiteX25" fmla="*/ 9609874 w 10621734"/>
                      <a:gd name="connsiteY25" fmla="*/ 577572 h 577572"/>
                      <a:gd name="connsiteX26" fmla="*/ 9369487 w 10621734"/>
                      <a:gd name="connsiteY26" fmla="*/ 577572 h 577572"/>
                      <a:gd name="connsiteX27" fmla="*/ 8916666 w 10621734"/>
                      <a:gd name="connsiteY27" fmla="*/ 577572 h 577572"/>
                      <a:gd name="connsiteX28" fmla="*/ 8251410 w 10621734"/>
                      <a:gd name="connsiteY28" fmla="*/ 577572 h 577572"/>
                      <a:gd name="connsiteX29" fmla="*/ 7904806 w 10621734"/>
                      <a:gd name="connsiteY29" fmla="*/ 577572 h 577572"/>
                      <a:gd name="connsiteX30" fmla="*/ 7345767 w 10621734"/>
                      <a:gd name="connsiteY30" fmla="*/ 577572 h 577572"/>
                      <a:gd name="connsiteX31" fmla="*/ 6999163 w 10621734"/>
                      <a:gd name="connsiteY31" fmla="*/ 577572 h 577572"/>
                      <a:gd name="connsiteX32" fmla="*/ 6546342 w 10621734"/>
                      <a:gd name="connsiteY32" fmla="*/ 577572 h 577572"/>
                      <a:gd name="connsiteX33" fmla="*/ 6199738 w 10621734"/>
                      <a:gd name="connsiteY33" fmla="*/ 577572 h 577572"/>
                      <a:gd name="connsiteX34" fmla="*/ 5534482 w 10621734"/>
                      <a:gd name="connsiteY34" fmla="*/ 577572 h 577572"/>
                      <a:gd name="connsiteX35" fmla="*/ 5081661 w 10621734"/>
                      <a:gd name="connsiteY35" fmla="*/ 577572 h 577572"/>
                      <a:gd name="connsiteX36" fmla="*/ 4735057 w 10621734"/>
                      <a:gd name="connsiteY36" fmla="*/ 577572 h 577572"/>
                      <a:gd name="connsiteX37" fmla="*/ 4069801 w 10621734"/>
                      <a:gd name="connsiteY37" fmla="*/ 577572 h 577572"/>
                      <a:gd name="connsiteX38" fmla="*/ 3404545 w 10621734"/>
                      <a:gd name="connsiteY38" fmla="*/ 577572 h 577572"/>
                      <a:gd name="connsiteX39" fmla="*/ 2633071 w 10621734"/>
                      <a:gd name="connsiteY39" fmla="*/ 577572 h 577572"/>
                      <a:gd name="connsiteX40" fmla="*/ 2180250 w 10621734"/>
                      <a:gd name="connsiteY40" fmla="*/ 577572 h 577572"/>
                      <a:gd name="connsiteX41" fmla="*/ 1621211 w 10621734"/>
                      <a:gd name="connsiteY41" fmla="*/ 577572 h 577572"/>
                      <a:gd name="connsiteX42" fmla="*/ 1168390 w 10621734"/>
                      <a:gd name="connsiteY42" fmla="*/ 577572 h 577572"/>
                      <a:gd name="connsiteX43" fmla="*/ 609351 w 10621734"/>
                      <a:gd name="connsiteY43" fmla="*/ 577572 h 577572"/>
                      <a:gd name="connsiteX44" fmla="*/ 0 w 10621734"/>
                      <a:gd name="connsiteY44" fmla="*/ 577572 h 577572"/>
                      <a:gd name="connsiteX45" fmla="*/ 0 w 10621734"/>
                      <a:gd name="connsiteY45" fmla="*/ 0 h 577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0621734" h="577572" extrusionOk="0">
                        <a:moveTo>
                          <a:pt x="0" y="0"/>
                        </a:moveTo>
                        <a:cubicBezTo>
                          <a:pt x="126014" y="-4379"/>
                          <a:pt x="196006" y="16282"/>
                          <a:pt x="240386" y="0"/>
                        </a:cubicBezTo>
                        <a:cubicBezTo>
                          <a:pt x="251509" y="-4873"/>
                          <a:pt x="453141" y="57124"/>
                          <a:pt x="693207" y="0"/>
                        </a:cubicBezTo>
                        <a:cubicBezTo>
                          <a:pt x="924077" y="-38072"/>
                          <a:pt x="965482" y="10792"/>
                          <a:pt x="1039812" y="0"/>
                        </a:cubicBezTo>
                        <a:cubicBezTo>
                          <a:pt x="1070086" y="-24646"/>
                          <a:pt x="1402818" y="19525"/>
                          <a:pt x="1598850" y="0"/>
                        </a:cubicBezTo>
                        <a:cubicBezTo>
                          <a:pt x="1737564" y="-84895"/>
                          <a:pt x="2174049" y="3178"/>
                          <a:pt x="2370323" y="0"/>
                        </a:cubicBezTo>
                        <a:cubicBezTo>
                          <a:pt x="2610028" y="-46476"/>
                          <a:pt x="2556619" y="17160"/>
                          <a:pt x="2610710" y="0"/>
                        </a:cubicBezTo>
                        <a:cubicBezTo>
                          <a:pt x="2641719" y="-17205"/>
                          <a:pt x="2836428" y="21964"/>
                          <a:pt x="2957314" y="0"/>
                        </a:cubicBezTo>
                        <a:cubicBezTo>
                          <a:pt x="3083853" y="-7467"/>
                          <a:pt x="3078868" y="23721"/>
                          <a:pt x="3197701" y="0"/>
                        </a:cubicBezTo>
                        <a:cubicBezTo>
                          <a:pt x="3309241" y="-15520"/>
                          <a:pt x="3329023" y="17585"/>
                          <a:pt x="3438087" y="0"/>
                        </a:cubicBezTo>
                        <a:cubicBezTo>
                          <a:pt x="3558572" y="-25295"/>
                          <a:pt x="3803958" y="13297"/>
                          <a:pt x="3997125" y="0"/>
                        </a:cubicBezTo>
                        <a:cubicBezTo>
                          <a:pt x="4178806" y="-97760"/>
                          <a:pt x="4559185" y="84882"/>
                          <a:pt x="4768599" y="0"/>
                        </a:cubicBezTo>
                        <a:cubicBezTo>
                          <a:pt x="4956755" y="-65295"/>
                          <a:pt x="5036813" y="62350"/>
                          <a:pt x="5221421" y="0"/>
                        </a:cubicBezTo>
                        <a:cubicBezTo>
                          <a:pt x="5425062" y="-109774"/>
                          <a:pt x="5728871" y="17246"/>
                          <a:pt x="5992893" y="0"/>
                        </a:cubicBezTo>
                        <a:cubicBezTo>
                          <a:pt x="6203347" y="-10210"/>
                          <a:pt x="6205507" y="20802"/>
                          <a:pt x="6339498" y="0"/>
                        </a:cubicBezTo>
                        <a:cubicBezTo>
                          <a:pt x="6471587" y="-40788"/>
                          <a:pt x="6606623" y="61437"/>
                          <a:pt x="6686102" y="0"/>
                        </a:cubicBezTo>
                        <a:cubicBezTo>
                          <a:pt x="6734977" y="-11629"/>
                          <a:pt x="7079804" y="69906"/>
                          <a:pt x="7351358" y="0"/>
                        </a:cubicBezTo>
                        <a:cubicBezTo>
                          <a:pt x="7597532" y="-16389"/>
                          <a:pt x="7630297" y="36166"/>
                          <a:pt x="7910396" y="0"/>
                        </a:cubicBezTo>
                        <a:cubicBezTo>
                          <a:pt x="8162990" y="-11802"/>
                          <a:pt x="8256240" y="83618"/>
                          <a:pt x="8469435" y="0"/>
                        </a:cubicBezTo>
                        <a:cubicBezTo>
                          <a:pt x="8674304" y="-89789"/>
                          <a:pt x="8825374" y="33579"/>
                          <a:pt x="8922256" y="0"/>
                        </a:cubicBezTo>
                        <a:cubicBezTo>
                          <a:pt x="8980308" y="-38736"/>
                          <a:pt x="9271594" y="24087"/>
                          <a:pt x="9481295" y="0"/>
                        </a:cubicBezTo>
                        <a:cubicBezTo>
                          <a:pt x="9715139" y="-25265"/>
                          <a:pt x="9775412" y="-767"/>
                          <a:pt x="9934116" y="0"/>
                        </a:cubicBezTo>
                        <a:cubicBezTo>
                          <a:pt x="10144607" y="-5329"/>
                          <a:pt x="10388362" y="9836"/>
                          <a:pt x="10621734" y="0"/>
                        </a:cubicBezTo>
                        <a:cubicBezTo>
                          <a:pt x="10626496" y="256024"/>
                          <a:pt x="10601733" y="304945"/>
                          <a:pt x="10621734" y="577572"/>
                        </a:cubicBezTo>
                        <a:cubicBezTo>
                          <a:pt x="10396688" y="598994"/>
                          <a:pt x="10208934" y="512318"/>
                          <a:pt x="10062694" y="577572"/>
                        </a:cubicBezTo>
                        <a:cubicBezTo>
                          <a:pt x="9909234" y="641020"/>
                          <a:pt x="9857069" y="514923"/>
                          <a:pt x="9609874" y="577572"/>
                        </a:cubicBezTo>
                        <a:cubicBezTo>
                          <a:pt x="9385940" y="643983"/>
                          <a:pt x="9464752" y="553425"/>
                          <a:pt x="9369487" y="577572"/>
                        </a:cubicBezTo>
                        <a:cubicBezTo>
                          <a:pt x="9283635" y="562551"/>
                          <a:pt x="9041028" y="594510"/>
                          <a:pt x="8916666" y="577572"/>
                        </a:cubicBezTo>
                        <a:cubicBezTo>
                          <a:pt x="8745158" y="628090"/>
                          <a:pt x="8490949" y="509102"/>
                          <a:pt x="8251410" y="577572"/>
                        </a:cubicBezTo>
                        <a:cubicBezTo>
                          <a:pt x="7952268" y="609514"/>
                          <a:pt x="8055176" y="593690"/>
                          <a:pt x="7904806" y="577572"/>
                        </a:cubicBezTo>
                        <a:cubicBezTo>
                          <a:pt x="7772808" y="570890"/>
                          <a:pt x="7554259" y="518629"/>
                          <a:pt x="7345767" y="577572"/>
                        </a:cubicBezTo>
                        <a:cubicBezTo>
                          <a:pt x="7113272" y="614970"/>
                          <a:pt x="7138455" y="535299"/>
                          <a:pt x="6999163" y="577572"/>
                        </a:cubicBezTo>
                        <a:cubicBezTo>
                          <a:pt x="6871222" y="617527"/>
                          <a:pt x="6751155" y="551053"/>
                          <a:pt x="6546342" y="577572"/>
                        </a:cubicBezTo>
                        <a:cubicBezTo>
                          <a:pt x="6340462" y="596750"/>
                          <a:pt x="6338247" y="555874"/>
                          <a:pt x="6199738" y="577572"/>
                        </a:cubicBezTo>
                        <a:cubicBezTo>
                          <a:pt x="6082468" y="597447"/>
                          <a:pt x="5812868" y="608509"/>
                          <a:pt x="5534482" y="577572"/>
                        </a:cubicBezTo>
                        <a:cubicBezTo>
                          <a:pt x="5263014" y="626614"/>
                          <a:pt x="5305595" y="563644"/>
                          <a:pt x="5081661" y="577572"/>
                        </a:cubicBezTo>
                        <a:cubicBezTo>
                          <a:pt x="4855620" y="587897"/>
                          <a:pt x="4822567" y="558146"/>
                          <a:pt x="4735057" y="577572"/>
                        </a:cubicBezTo>
                        <a:cubicBezTo>
                          <a:pt x="4626360" y="628957"/>
                          <a:pt x="4281096" y="560482"/>
                          <a:pt x="4069801" y="577572"/>
                        </a:cubicBezTo>
                        <a:cubicBezTo>
                          <a:pt x="3803647" y="630111"/>
                          <a:pt x="3683598" y="507291"/>
                          <a:pt x="3404545" y="577572"/>
                        </a:cubicBezTo>
                        <a:cubicBezTo>
                          <a:pt x="3080459" y="608879"/>
                          <a:pt x="2894403" y="627344"/>
                          <a:pt x="2633071" y="577572"/>
                        </a:cubicBezTo>
                        <a:cubicBezTo>
                          <a:pt x="2376534" y="573395"/>
                          <a:pt x="2319752" y="519602"/>
                          <a:pt x="2180250" y="577572"/>
                        </a:cubicBezTo>
                        <a:cubicBezTo>
                          <a:pt x="2064040" y="607912"/>
                          <a:pt x="1782215" y="530272"/>
                          <a:pt x="1621211" y="577572"/>
                        </a:cubicBezTo>
                        <a:cubicBezTo>
                          <a:pt x="1459411" y="633884"/>
                          <a:pt x="1274434" y="541641"/>
                          <a:pt x="1168390" y="577572"/>
                        </a:cubicBezTo>
                        <a:cubicBezTo>
                          <a:pt x="1028678" y="650594"/>
                          <a:pt x="810546" y="581529"/>
                          <a:pt x="609351" y="577572"/>
                        </a:cubicBezTo>
                        <a:cubicBezTo>
                          <a:pt x="380077" y="570416"/>
                          <a:pt x="257767" y="555857"/>
                          <a:pt x="0" y="577572"/>
                        </a:cubicBezTo>
                        <a:cubicBezTo>
                          <a:pt x="-24042" y="398142"/>
                          <a:pt x="37130" y="17416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</a:rPr>
              <a:t>AANVOER</a:t>
            </a:r>
            <a:r>
              <a:rPr lang="nl-NL" sz="2800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</a:rPr>
              <a:t> – </a:t>
            </a:r>
            <a:r>
              <a:rPr lang="nl-NL" sz="2800" dirty="0">
                <a:ln>
                  <a:solidFill>
                    <a:srgbClr val="000000"/>
                  </a:solidFill>
                </a:ln>
                <a:solidFill>
                  <a:srgbClr val="00B050"/>
                </a:solidFill>
              </a:rPr>
              <a:t>AFVOER</a:t>
            </a:r>
            <a:r>
              <a:rPr lang="nl-NL" sz="2800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</a:rPr>
              <a:t> = Stikstofoverschot= 11,1 </a:t>
            </a:r>
            <a:r>
              <a:rPr lang="nl-NL" sz="2800" dirty="0" smtClean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</a:rPr>
              <a:t>kg  ( </a:t>
            </a:r>
            <a:r>
              <a:rPr lang="nl-NL" sz="2800" dirty="0" err="1" smtClean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</a:rPr>
              <a:t>ipv</a:t>
            </a:r>
            <a:r>
              <a:rPr lang="nl-NL" sz="2800" dirty="0" smtClean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</a:rPr>
              <a:t> 56,5 kg )</a:t>
            </a:r>
            <a:endParaRPr lang="nl-NL" sz="2800" dirty="0">
              <a:ln>
                <a:solidFill>
                  <a:srgbClr val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6D8BF7A6-22CB-08FC-5D0A-67DC225D0CD0}"/>
              </a:ext>
            </a:extLst>
          </p:cNvPr>
          <p:cNvSpPr txBox="1"/>
          <p:nvPr/>
        </p:nvSpPr>
        <p:spPr>
          <a:xfrm>
            <a:off x="8529601" y="2880728"/>
            <a:ext cx="2641617" cy="27084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/>
              <a:t>Opbrengst/ha: 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64,5 </a:t>
            </a:r>
            <a:r>
              <a:rPr lang="nl-NL" b="1" dirty="0"/>
              <a:t>ton = 141,9 kg N</a:t>
            </a:r>
          </a:p>
          <a:p>
            <a:endParaRPr lang="nl-NL" dirty="0"/>
          </a:p>
          <a:p>
            <a:endParaRPr lang="nl-NL" dirty="0"/>
          </a:p>
          <a:p>
            <a:endParaRPr lang="nl-NL" sz="8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="" xmlns:a16="http://schemas.microsoft.com/office/drawing/2014/main" id="{35C20C1A-694C-26BC-E5B8-ABFBEDD23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175" y="3638036"/>
            <a:ext cx="2578471" cy="1951126"/>
          </a:xfrm>
          <a:prstGeom prst="rect">
            <a:avLst/>
          </a:prstGeom>
        </p:spPr>
      </p:pic>
      <p:sp>
        <p:nvSpPr>
          <p:cNvPr id="37" name="Tekstvak 36">
            <a:extLst>
              <a:ext uri="{FF2B5EF4-FFF2-40B4-BE49-F238E27FC236}">
                <a16:creationId xmlns="" xmlns:a16="http://schemas.microsoft.com/office/drawing/2014/main" id="{94662A6C-D411-33EB-F2E6-62EF22109311}"/>
              </a:ext>
            </a:extLst>
          </p:cNvPr>
          <p:cNvSpPr txBox="1"/>
          <p:nvPr/>
        </p:nvSpPr>
        <p:spPr>
          <a:xfrm>
            <a:off x="257103" y="2754451"/>
            <a:ext cx="3122157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dirty="0"/>
              <a:t>  </a:t>
            </a:r>
            <a:r>
              <a:rPr lang="nl-NL" b="1" dirty="0"/>
              <a:t>Bemesting/ha: 153 kg N</a:t>
            </a:r>
          </a:p>
          <a:p>
            <a:r>
              <a:rPr lang="nl-NL" dirty="0" smtClean="0"/>
              <a:t>  </a:t>
            </a:r>
            <a:r>
              <a:rPr lang="nl-NL" sz="1200" dirty="0" smtClean="0"/>
              <a:t>PM : N uit stikstofdeken en groenbemesting</a:t>
            </a:r>
            <a:endParaRPr lang="nl-NL" sz="12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7CA75212-B658-5CD8-5FED-D39D9BDD1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03" y="3783434"/>
            <a:ext cx="3056223" cy="166033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D29CF0B3-A9B7-D0AB-7F4C-9EDD46805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767" y="2096831"/>
            <a:ext cx="4548231" cy="354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2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35871" y="88135"/>
            <a:ext cx="9805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MULTIFUNCTIONELE DOORBRAAKTECHNOLOGIE</a:t>
            </a:r>
            <a:endParaRPr lang="nl-NL" sz="3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88" y="1719749"/>
            <a:ext cx="839232" cy="68567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21" y="2520257"/>
            <a:ext cx="832236" cy="67995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03" y="3344356"/>
            <a:ext cx="916065" cy="74844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46" y="4236946"/>
            <a:ext cx="816257" cy="666899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572000" y="1505764"/>
            <a:ext cx="980501" cy="97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46" y="964989"/>
            <a:ext cx="832236" cy="679955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2110014" y="811584"/>
            <a:ext cx="80533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r>
              <a:rPr lang="nl-NL" b="1" dirty="0" smtClean="0"/>
              <a:t>VERDIENMODEL  </a:t>
            </a:r>
            <a:r>
              <a:rPr lang="nl-NL" sz="1400" b="1" dirty="0" smtClean="0"/>
              <a:t>KWALITEIT EN KWANTITEIT NEEMEN TOE, KOSTEN NEMEN AF</a:t>
            </a:r>
          </a:p>
          <a:p>
            <a:endParaRPr lang="nl-NL" dirty="0"/>
          </a:p>
          <a:p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EMISSIES NAAR NUL   </a:t>
            </a:r>
            <a:r>
              <a:rPr lang="nl-NL" sz="1400" b="1" dirty="0" smtClean="0"/>
              <a:t>NITRAATUIT- EN AFSPOELING   EN  N –EMISSIE NAAR LUCHT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b="1" dirty="0" smtClean="0"/>
              <a:t>CO2 -VOETAFDRUK  PER KG PRODUCT OMLAAG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b="1" dirty="0" smtClean="0"/>
              <a:t>FACILITEERT GEBRUIK CIRCULAIRE MESTSTOFFEN </a:t>
            </a:r>
            <a:r>
              <a:rPr lang="nl-NL" sz="1400" b="1" dirty="0" smtClean="0"/>
              <a:t>OA UIT NIEUWE STALSYTEMEN</a:t>
            </a:r>
            <a:endParaRPr lang="nl-NL" sz="1400" b="1" dirty="0"/>
          </a:p>
          <a:p>
            <a:endParaRPr lang="nl-NL" b="1" dirty="0" smtClean="0"/>
          </a:p>
          <a:p>
            <a:endParaRPr lang="nl-NL" b="1" dirty="0"/>
          </a:p>
          <a:p>
            <a:r>
              <a:rPr lang="nl-NL" b="1" dirty="0" smtClean="0"/>
              <a:t>MINDEDR ENERGIE EN MINDER WATER NODIG DAN BIJ BEREGENING</a:t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HOUDT LANDBOUW IN DE BENEN BIJ DROGER KLIMAAT</a:t>
            </a:r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1057620" y="57131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46" y="5088390"/>
            <a:ext cx="820963" cy="6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196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103</Words>
  <Application>Microsoft Office PowerPoint</Application>
  <PresentationFormat>Breedbeeld</PresentationFormat>
  <Paragraphs>56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Stikstofbalans per ha van uien; zonder en met fertigatie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Stikstofbalans per ha van uien; zonder en met fertigatie</dc:title>
  <dc:creator>Wim</dc:creator>
  <cp:lastModifiedBy>Herre Bartlema</cp:lastModifiedBy>
  <cp:revision>9</cp:revision>
  <dcterms:created xsi:type="dcterms:W3CDTF">2023-02-02T15:34:10Z</dcterms:created>
  <dcterms:modified xsi:type="dcterms:W3CDTF">2023-02-05T15:31:39Z</dcterms:modified>
</cp:coreProperties>
</file>